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8" r:id="rId5"/>
    <p:sldId id="279" r:id="rId6"/>
    <p:sldId id="280" r:id="rId7"/>
    <p:sldId id="281" r:id="rId8"/>
    <p:sldId id="282" r:id="rId9"/>
    <p:sldId id="283" r:id="rId10"/>
    <p:sldId id="284" r:id="rId11"/>
    <p:sldId id="259" r:id="rId12"/>
    <p:sldId id="285" r:id="rId13"/>
    <p:sldId id="286" r:id="rId14"/>
    <p:sldId id="288" r:id="rId15"/>
    <p:sldId id="289" r:id="rId16"/>
    <p:sldId id="290" r:id="rId17"/>
    <p:sldId id="291" r:id="rId18"/>
    <p:sldId id="292" r:id="rId19"/>
    <p:sldId id="277" r:id="rId2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  <a:srgbClr val="D9241B"/>
    <a:srgbClr val="020B00"/>
    <a:srgbClr val="0B0F0B"/>
    <a:srgbClr val="1A1A1A"/>
    <a:srgbClr val="67B8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heus" userId="f45743b54f16a22e" providerId="LiveId" clId="{91580DB3-8896-4CAA-B16C-4796A155A28C}"/>
    <pc:docChg chg="undo custSel addSld delSld modSld">
      <pc:chgData name="Matheus" userId="f45743b54f16a22e" providerId="LiveId" clId="{91580DB3-8896-4CAA-B16C-4796A155A28C}" dt="2018-12-08T18:31:54.065" v="879" actId="6549"/>
      <pc:docMkLst>
        <pc:docMk/>
      </pc:docMkLst>
      <pc:sldChg chg="addSp delSp modSp setBg delAnim modAnim">
        <pc:chgData name="Matheus" userId="f45743b54f16a22e" providerId="LiveId" clId="{91580DB3-8896-4CAA-B16C-4796A155A28C}" dt="2018-12-08T16:09:27.426" v="743" actId="207"/>
        <pc:sldMkLst>
          <pc:docMk/>
          <pc:sldMk cId="4115552674" sldId="256"/>
        </pc:sldMkLst>
        <pc:spChg chg="mod">
          <ac:chgData name="Matheus" userId="f45743b54f16a22e" providerId="LiveId" clId="{91580DB3-8896-4CAA-B16C-4796A155A28C}" dt="2018-12-08T16:05:59.566" v="700" actId="207"/>
          <ac:spMkLst>
            <pc:docMk/>
            <pc:sldMk cId="4115552674" sldId="256"/>
            <ac:spMk id="2" creationId="{BF77614A-3466-4789-BC50-6654213854F7}"/>
          </ac:spMkLst>
        </pc:spChg>
        <pc:spChg chg="mod">
          <ac:chgData name="Matheus" userId="f45743b54f16a22e" providerId="LiveId" clId="{91580DB3-8896-4CAA-B16C-4796A155A28C}" dt="2018-12-08T16:09:27.426" v="743" actId="207"/>
          <ac:spMkLst>
            <pc:docMk/>
            <pc:sldMk cId="4115552674" sldId="256"/>
            <ac:spMk id="3" creationId="{F56C6C6E-C48F-4092-AB63-233DCD81B9B3}"/>
          </ac:spMkLst>
        </pc:spChg>
        <pc:spChg chg="add del mod">
          <ac:chgData name="Matheus" userId="f45743b54f16a22e" providerId="LiveId" clId="{91580DB3-8896-4CAA-B16C-4796A155A28C}" dt="2018-12-08T14:03:56.272" v="275" actId="478"/>
          <ac:spMkLst>
            <pc:docMk/>
            <pc:sldMk cId="4115552674" sldId="256"/>
            <ac:spMk id="10" creationId="{34E44445-A512-46CD-85D6-DC498C824E41}"/>
          </ac:spMkLst>
        </pc:spChg>
        <pc:spChg chg="add mod ord">
          <ac:chgData name="Matheus" userId="f45743b54f16a22e" providerId="LiveId" clId="{91580DB3-8896-4CAA-B16C-4796A155A28C}" dt="2018-12-08T16:07:31.770" v="712" actId="14861"/>
          <ac:spMkLst>
            <pc:docMk/>
            <pc:sldMk cId="4115552674" sldId="256"/>
            <ac:spMk id="18" creationId="{10A9D4AC-10F8-4F36-9C4D-08EFCA245EEE}"/>
          </ac:spMkLst>
        </pc:spChg>
        <pc:picChg chg="del mod">
          <ac:chgData name="Matheus" userId="f45743b54f16a22e" providerId="LiveId" clId="{91580DB3-8896-4CAA-B16C-4796A155A28C}" dt="2018-12-08T14:20:19.370" v="366" actId="478"/>
          <ac:picMkLst>
            <pc:docMk/>
            <pc:sldMk cId="4115552674" sldId="256"/>
            <ac:picMk id="9" creationId="{0DC5569D-5AB9-494F-9629-7FC1724806FF}"/>
          </ac:picMkLst>
        </pc:picChg>
        <pc:picChg chg="add del mod ord">
          <ac:chgData name="Matheus" userId="f45743b54f16a22e" providerId="LiveId" clId="{91580DB3-8896-4CAA-B16C-4796A155A28C}" dt="2018-12-08T15:51:23.469" v="389" actId="478"/>
          <ac:picMkLst>
            <pc:docMk/>
            <pc:sldMk cId="4115552674" sldId="256"/>
            <ac:picMk id="12" creationId="{47AB0F94-C1BD-4CF3-AA0E-386A3223BE1C}"/>
          </ac:picMkLst>
        </pc:picChg>
        <pc:picChg chg="add del mod ord">
          <ac:chgData name="Matheus" userId="f45743b54f16a22e" providerId="LiveId" clId="{91580DB3-8896-4CAA-B16C-4796A155A28C}" dt="2018-12-08T14:20:44.064" v="372" actId="478"/>
          <ac:picMkLst>
            <pc:docMk/>
            <pc:sldMk cId="4115552674" sldId="256"/>
            <ac:picMk id="13" creationId="{1813BE29-77CB-4AD2-A110-33135E2A2DF1}"/>
          </ac:picMkLst>
        </pc:picChg>
        <pc:picChg chg="add del mod ord">
          <ac:chgData name="Matheus" userId="f45743b54f16a22e" providerId="LiveId" clId="{91580DB3-8896-4CAA-B16C-4796A155A28C}" dt="2018-12-08T15:57:24.942" v="416" actId="478"/>
          <ac:picMkLst>
            <pc:docMk/>
            <pc:sldMk cId="4115552674" sldId="256"/>
            <ac:picMk id="15" creationId="{04A6ECC7-2745-4B1A-ACB1-0FDE2E10F1D6}"/>
          </ac:picMkLst>
        </pc:picChg>
        <pc:picChg chg="add del mod ord">
          <ac:chgData name="Matheus" userId="f45743b54f16a22e" providerId="LiveId" clId="{91580DB3-8896-4CAA-B16C-4796A155A28C}" dt="2018-12-08T15:59:16.626" v="422" actId="478"/>
          <ac:picMkLst>
            <pc:docMk/>
            <pc:sldMk cId="4115552674" sldId="256"/>
            <ac:picMk id="16" creationId="{269FF7E7-CB4A-45A2-8CB1-EDB247709975}"/>
          </ac:picMkLst>
        </pc:picChg>
        <pc:picChg chg="add mod ord">
          <ac:chgData name="Matheus" userId="f45743b54f16a22e" providerId="LiveId" clId="{91580DB3-8896-4CAA-B16C-4796A155A28C}" dt="2018-12-08T16:02:12.572" v="438" actId="167"/>
          <ac:picMkLst>
            <pc:docMk/>
            <pc:sldMk cId="4115552674" sldId="256"/>
            <ac:picMk id="17" creationId="{210015EA-31FB-4162-BBE1-7A77F3CD1285}"/>
          </ac:picMkLst>
        </pc:picChg>
        <pc:cxnChg chg="mod">
          <ac:chgData name="Matheus" userId="f45743b54f16a22e" providerId="LiveId" clId="{91580DB3-8896-4CAA-B16C-4796A155A28C}" dt="2018-12-08T15:53:12.565" v="401" actId="208"/>
          <ac:cxnSpMkLst>
            <pc:docMk/>
            <pc:sldMk cId="4115552674" sldId="256"/>
            <ac:cxnSpMk id="6" creationId="{E7CC23F1-DA5F-4458-8B9E-1F15D4668FEA}"/>
          </ac:cxnSpMkLst>
        </pc:cxnChg>
        <pc:cxnChg chg="mod">
          <ac:chgData name="Matheus" userId="f45743b54f16a22e" providerId="LiveId" clId="{91580DB3-8896-4CAA-B16C-4796A155A28C}" dt="2018-12-08T15:53:12.565" v="401" actId="208"/>
          <ac:cxnSpMkLst>
            <pc:docMk/>
            <pc:sldMk cId="4115552674" sldId="256"/>
            <ac:cxnSpMk id="7" creationId="{7B5062A8-654F-4DA0-BCE5-958078C4B1B1}"/>
          </ac:cxnSpMkLst>
        </pc:cxnChg>
      </pc:sldChg>
      <pc:sldChg chg="addSp delSp modSp setBg">
        <pc:chgData name="Matheus" userId="f45743b54f16a22e" providerId="LiveId" clId="{91580DB3-8896-4CAA-B16C-4796A155A28C}" dt="2018-12-08T14:16:23.999" v="350" actId="1076"/>
        <pc:sldMkLst>
          <pc:docMk/>
          <pc:sldMk cId="2319440900" sldId="257"/>
        </pc:sldMkLst>
        <pc:spChg chg="mod">
          <ac:chgData name="Matheus" userId="f45743b54f16a22e" providerId="LiveId" clId="{91580DB3-8896-4CAA-B16C-4796A155A28C}" dt="2018-12-08T14:11:57.355" v="322" actId="113"/>
          <ac:spMkLst>
            <pc:docMk/>
            <pc:sldMk cId="2319440900" sldId="257"/>
            <ac:spMk id="3" creationId="{9F057A90-E71D-49ED-9CA2-42FAF0D4B442}"/>
          </ac:spMkLst>
        </pc:spChg>
        <pc:picChg chg="del">
          <ac:chgData name="Matheus" userId="f45743b54f16a22e" providerId="LiveId" clId="{91580DB3-8896-4CAA-B16C-4796A155A28C}" dt="2018-12-08T14:05:24.991" v="279" actId="478"/>
          <ac:picMkLst>
            <pc:docMk/>
            <pc:sldMk cId="2319440900" sldId="257"/>
            <ac:picMk id="5" creationId="{6C2E4E73-64C6-4522-94CE-6EDF8C565AB8}"/>
          </ac:picMkLst>
        </pc:picChg>
        <pc:picChg chg="del">
          <ac:chgData name="Matheus" userId="f45743b54f16a22e" providerId="LiveId" clId="{91580DB3-8896-4CAA-B16C-4796A155A28C}" dt="2018-12-08T14:05:24.502" v="278" actId="478"/>
          <ac:picMkLst>
            <pc:docMk/>
            <pc:sldMk cId="2319440900" sldId="257"/>
            <ac:picMk id="6" creationId="{526C6F84-2187-47F9-ABB1-2F2C67D0BCC4}"/>
          </ac:picMkLst>
        </pc:picChg>
        <pc:picChg chg="del">
          <ac:chgData name="Matheus" userId="f45743b54f16a22e" providerId="LiveId" clId="{91580DB3-8896-4CAA-B16C-4796A155A28C}" dt="2018-12-08T14:05:24.033" v="277" actId="478"/>
          <ac:picMkLst>
            <pc:docMk/>
            <pc:sldMk cId="2319440900" sldId="257"/>
            <ac:picMk id="7" creationId="{500A7DC5-1D3B-4ADD-ADEE-D879FAA5A067}"/>
          </ac:picMkLst>
        </pc:picChg>
        <pc:picChg chg="del">
          <ac:chgData name="Matheus" userId="f45743b54f16a22e" providerId="LiveId" clId="{91580DB3-8896-4CAA-B16C-4796A155A28C}" dt="2018-12-08T14:05:25.847" v="280" actId="478"/>
          <ac:picMkLst>
            <pc:docMk/>
            <pc:sldMk cId="2319440900" sldId="257"/>
            <ac:picMk id="8" creationId="{3FC645E4-C341-46A7-8126-829BB1F2C641}"/>
          </ac:picMkLst>
        </pc:picChg>
        <pc:picChg chg="add del mod ord">
          <ac:chgData name="Matheus" userId="f45743b54f16a22e" providerId="LiveId" clId="{91580DB3-8896-4CAA-B16C-4796A155A28C}" dt="2018-12-08T14:09:37.593" v="294" actId="478"/>
          <ac:picMkLst>
            <pc:docMk/>
            <pc:sldMk cId="2319440900" sldId="257"/>
            <ac:picMk id="11" creationId="{E990B148-1444-46D8-A327-9A583C713821}"/>
          </ac:picMkLst>
        </pc:picChg>
        <pc:picChg chg="add del mod ord">
          <ac:chgData name="Matheus" userId="f45743b54f16a22e" providerId="LiveId" clId="{91580DB3-8896-4CAA-B16C-4796A155A28C}" dt="2018-12-08T14:08:06.456" v="291" actId="478"/>
          <ac:picMkLst>
            <pc:docMk/>
            <pc:sldMk cId="2319440900" sldId="257"/>
            <ac:picMk id="12" creationId="{50A8ED21-F259-4056-8127-CAD03FB1595A}"/>
          </ac:picMkLst>
        </pc:picChg>
        <pc:picChg chg="add del mod ord">
          <ac:chgData name="Matheus" userId="f45743b54f16a22e" providerId="LiveId" clId="{91580DB3-8896-4CAA-B16C-4796A155A28C}" dt="2018-12-08T14:08:08.552" v="292" actId="478"/>
          <ac:picMkLst>
            <pc:docMk/>
            <pc:sldMk cId="2319440900" sldId="257"/>
            <ac:picMk id="13" creationId="{48C37252-A726-487C-BCE4-8832B3E0C6D4}"/>
          </ac:picMkLst>
        </pc:picChg>
        <pc:picChg chg="add del mod">
          <ac:chgData name="Matheus" userId="f45743b54f16a22e" providerId="LiveId" clId="{91580DB3-8896-4CAA-B16C-4796A155A28C}" dt="2018-12-08T14:10:31.058" v="307" actId="478"/>
          <ac:picMkLst>
            <pc:docMk/>
            <pc:sldMk cId="2319440900" sldId="257"/>
            <ac:picMk id="15" creationId="{74474433-0C2D-4CC9-A323-648B0EC38E33}"/>
          </ac:picMkLst>
        </pc:picChg>
        <pc:picChg chg="add del mod">
          <ac:chgData name="Matheus" userId="f45743b54f16a22e" providerId="LiveId" clId="{91580DB3-8896-4CAA-B16C-4796A155A28C}" dt="2018-12-08T14:10:30.415" v="306" actId="478"/>
          <ac:picMkLst>
            <pc:docMk/>
            <pc:sldMk cId="2319440900" sldId="257"/>
            <ac:picMk id="16" creationId="{3E5F761C-B6EF-43C9-8C40-58E609C95E39}"/>
          </ac:picMkLst>
        </pc:picChg>
        <pc:picChg chg="add del mod">
          <ac:chgData name="Matheus" userId="f45743b54f16a22e" providerId="LiveId" clId="{91580DB3-8896-4CAA-B16C-4796A155A28C}" dt="2018-12-08T14:10:29.849" v="305" actId="478"/>
          <ac:picMkLst>
            <pc:docMk/>
            <pc:sldMk cId="2319440900" sldId="257"/>
            <ac:picMk id="17" creationId="{AFFCFA0A-8D3D-464A-9410-AFEF39E6CBE2}"/>
          </ac:picMkLst>
        </pc:picChg>
        <pc:picChg chg="add del mod ord">
          <ac:chgData name="Matheus" userId="f45743b54f16a22e" providerId="LiveId" clId="{91580DB3-8896-4CAA-B16C-4796A155A28C}" dt="2018-12-08T14:12:51.583" v="333" actId="478"/>
          <ac:picMkLst>
            <pc:docMk/>
            <pc:sldMk cId="2319440900" sldId="257"/>
            <ac:picMk id="19" creationId="{B81F660A-715C-45C7-AF19-B4E4D4B07786}"/>
          </ac:picMkLst>
        </pc:picChg>
        <pc:picChg chg="add del mod ord">
          <ac:chgData name="Matheus" userId="f45743b54f16a22e" providerId="LiveId" clId="{91580DB3-8896-4CAA-B16C-4796A155A28C}" dt="2018-12-08T14:12:05.440" v="323" actId="478"/>
          <ac:picMkLst>
            <pc:docMk/>
            <pc:sldMk cId="2319440900" sldId="257"/>
            <ac:picMk id="20" creationId="{B1CC8D74-9BCF-47AA-BEB2-B93D0F0C13E9}"/>
          </ac:picMkLst>
        </pc:picChg>
        <pc:picChg chg="add del mod">
          <ac:chgData name="Matheus" userId="f45743b54f16a22e" providerId="LiveId" clId="{91580DB3-8896-4CAA-B16C-4796A155A28C}" dt="2018-12-08T14:12:51.215" v="332" actId="478"/>
          <ac:picMkLst>
            <pc:docMk/>
            <pc:sldMk cId="2319440900" sldId="257"/>
            <ac:picMk id="21" creationId="{9F1C54A3-D2FD-4817-A27E-F1D076E95948}"/>
          </ac:picMkLst>
        </pc:picChg>
        <pc:picChg chg="add del mod">
          <ac:chgData name="Matheus" userId="f45743b54f16a22e" providerId="LiveId" clId="{91580DB3-8896-4CAA-B16C-4796A155A28C}" dt="2018-12-08T14:12:50.328" v="331" actId="478"/>
          <ac:picMkLst>
            <pc:docMk/>
            <pc:sldMk cId="2319440900" sldId="257"/>
            <ac:picMk id="22" creationId="{F544FFB8-91F2-4A5F-A7F8-5D1A3BD16391}"/>
          </ac:picMkLst>
        </pc:picChg>
        <pc:picChg chg="add mod ord">
          <ac:chgData name="Matheus" userId="f45743b54f16a22e" providerId="LiveId" clId="{91580DB3-8896-4CAA-B16C-4796A155A28C}" dt="2018-12-08T14:15:57.855" v="349" actId="1076"/>
          <ac:picMkLst>
            <pc:docMk/>
            <pc:sldMk cId="2319440900" sldId="257"/>
            <ac:picMk id="24" creationId="{3E6CA911-7C27-489E-AD1A-22E317CC2A47}"/>
          </ac:picMkLst>
        </pc:picChg>
        <pc:picChg chg="add mod">
          <ac:chgData name="Matheus" userId="f45743b54f16a22e" providerId="LiveId" clId="{91580DB3-8896-4CAA-B16C-4796A155A28C}" dt="2018-12-08T14:15:57.855" v="349" actId="1076"/>
          <ac:picMkLst>
            <pc:docMk/>
            <pc:sldMk cId="2319440900" sldId="257"/>
            <ac:picMk id="25" creationId="{84CC3CE9-42B2-4BD8-898D-3DEE8FAE30EB}"/>
          </ac:picMkLst>
        </pc:picChg>
        <pc:picChg chg="add mod">
          <ac:chgData name="Matheus" userId="f45743b54f16a22e" providerId="LiveId" clId="{91580DB3-8896-4CAA-B16C-4796A155A28C}" dt="2018-12-08T14:16:23.999" v="350" actId="1076"/>
          <ac:picMkLst>
            <pc:docMk/>
            <pc:sldMk cId="2319440900" sldId="257"/>
            <ac:picMk id="26" creationId="{E0715C39-5103-401F-B7A3-163FFB936F44}"/>
          </ac:picMkLst>
        </pc:picChg>
      </pc:sldChg>
      <pc:sldChg chg="modSp">
        <pc:chgData name="Matheus" userId="f45743b54f16a22e" providerId="LiveId" clId="{91580DB3-8896-4CAA-B16C-4796A155A28C}" dt="2018-12-08T17:19:00.499" v="772" actId="14826"/>
        <pc:sldMkLst>
          <pc:docMk/>
          <pc:sldMk cId="3406798255" sldId="258"/>
        </pc:sldMkLst>
        <pc:picChg chg="mod">
          <ac:chgData name="Matheus" userId="f45743b54f16a22e" providerId="LiveId" clId="{91580DB3-8896-4CAA-B16C-4796A155A28C}" dt="2018-12-08T17:19:00.499" v="772" actId="14826"/>
          <ac:picMkLst>
            <pc:docMk/>
            <pc:sldMk cId="3406798255" sldId="258"/>
            <ac:picMk id="5" creationId="{F335177B-7F86-4F4C-A7AF-C7673FE86ED3}"/>
          </ac:picMkLst>
        </pc:picChg>
      </pc:sldChg>
      <pc:sldChg chg="modSp">
        <pc:chgData name="Matheus" userId="f45743b54f16a22e" providerId="LiveId" clId="{91580DB3-8896-4CAA-B16C-4796A155A28C}" dt="2018-12-08T17:34:21.814" v="787" actId="14826"/>
        <pc:sldMkLst>
          <pc:docMk/>
          <pc:sldMk cId="412401845" sldId="259"/>
        </pc:sldMkLst>
        <pc:picChg chg="mod">
          <ac:chgData name="Matheus" userId="f45743b54f16a22e" providerId="LiveId" clId="{91580DB3-8896-4CAA-B16C-4796A155A28C}" dt="2018-12-08T17:34:21.814" v="787" actId="14826"/>
          <ac:picMkLst>
            <pc:docMk/>
            <pc:sldMk cId="412401845" sldId="259"/>
            <ac:picMk id="5" creationId="{8FDB68CE-9C43-4ABB-8037-2D0798D70896}"/>
          </ac:picMkLst>
        </pc:picChg>
      </pc:sldChg>
      <pc:sldChg chg="del">
        <pc:chgData name="Matheus" userId="f45743b54f16a22e" providerId="LiveId" clId="{91580DB3-8896-4CAA-B16C-4796A155A28C}" dt="2018-12-08T13:40:39.366" v="55" actId="2696"/>
        <pc:sldMkLst>
          <pc:docMk/>
          <pc:sldMk cId="327232297" sldId="261"/>
        </pc:sldMkLst>
      </pc:sldChg>
      <pc:sldChg chg="del">
        <pc:chgData name="Matheus" userId="f45743b54f16a22e" providerId="LiveId" clId="{91580DB3-8896-4CAA-B16C-4796A155A28C}" dt="2018-12-08T13:40:39.380" v="56" actId="2696"/>
        <pc:sldMkLst>
          <pc:docMk/>
          <pc:sldMk cId="66200165" sldId="262"/>
        </pc:sldMkLst>
      </pc:sldChg>
      <pc:sldChg chg="del">
        <pc:chgData name="Matheus" userId="f45743b54f16a22e" providerId="LiveId" clId="{91580DB3-8896-4CAA-B16C-4796A155A28C}" dt="2018-12-08T13:40:39.392" v="57" actId="2696"/>
        <pc:sldMkLst>
          <pc:docMk/>
          <pc:sldMk cId="3210398507" sldId="263"/>
        </pc:sldMkLst>
      </pc:sldChg>
      <pc:sldChg chg="del">
        <pc:chgData name="Matheus" userId="f45743b54f16a22e" providerId="LiveId" clId="{91580DB3-8896-4CAA-B16C-4796A155A28C}" dt="2018-12-08T13:40:39.402" v="58" actId="2696"/>
        <pc:sldMkLst>
          <pc:docMk/>
          <pc:sldMk cId="1355654073" sldId="264"/>
        </pc:sldMkLst>
      </pc:sldChg>
      <pc:sldChg chg="del">
        <pc:chgData name="Matheus" userId="f45743b54f16a22e" providerId="LiveId" clId="{91580DB3-8896-4CAA-B16C-4796A155A28C}" dt="2018-12-08T13:40:39.411" v="59" actId="2696"/>
        <pc:sldMkLst>
          <pc:docMk/>
          <pc:sldMk cId="1518674443" sldId="265"/>
        </pc:sldMkLst>
      </pc:sldChg>
      <pc:sldChg chg="del">
        <pc:chgData name="Matheus" userId="f45743b54f16a22e" providerId="LiveId" clId="{91580DB3-8896-4CAA-B16C-4796A155A28C}" dt="2018-12-08T13:40:39.417" v="60" actId="2696"/>
        <pc:sldMkLst>
          <pc:docMk/>
          <pc:sldMk cId="3109125676" sldId="266"/>
        </pc:sldMkLst>
      </pc:sldChg>
      <pc:sldChg chg="del">
        <pc:chgData name="Matheus" userId="f45743b54f16a22e" providerId="LiveId" clId="{91580DB3-8896-4CAA-B16C-4796A155A28C}" dt="2018-12-08T13:40:39.426" v="61" actId="2696"/>
        <pc:sldMkLst>
          <pc:docMk/>
          <pc:sldMk cId="3131394692" sldId="267"/>
        </pc:sldMkLst>
      </pc:sldChg>
      <pc:sldChg chg="del">
        <pc:chgData name="Matheus" userId="f45743b54f16a22e" providerId="LiveId" clId="{91580DB3-8896-4CAA-B16C-4796A155A28C}" dt="2018-12-08T13:40:39.433" v="62" actId="2696"/>
        <pc:sldMkLst>
          <pc:docMk/>
          <pc:sldMk cId="1912851011" sldId="268"/>
        </pc:sldMkLst>
      </pc:sldChg>
      <pc:sldChg chg="del">
        <pc:chgData name="Matheus" userId="f45743b54f16a22e" providerId="LiveId" clId="{91580DB3-8896-4CAA-B16C-4796A155A28C}" dt="2018-12-08T13:40:39.441" v="63" actId="2696"/>
        <pc:sldMkLst>
          <pc:docMk/>
          <pc:sldMk cId="3993361734" sldId="269"/>
        </pc:sldMkLst>
      </pc:sldChg>
      <pc:sldChg chg="del">
        <pc:chgData name="Matheus" userId="f45743b54f16a22e" providerId="LiveId" clId="{91580DB3-8896-4CAA-B16C-4796A155A28C}" dt="2018-12-08T13:40:39.448" v="64" actId="2696"/>
        <pc:sldMkLst>
          <pc:docMk/>
          <pc:sldMk cId="3418682114" sldId="270"/>
        </pc:sldMkLst>
      </pc:sldChg>
      <pc:sldChg chg="del">
        <pc:chgData name="Matheus" userId="f45743b54f16a22e" providerId="LiveId" clId="{91580DB3-8896-4CAA-B16C-4796A155A28C}" dt="2018-12-08T13:40:39.456" v="65" actId="2696"/>
        <pc:sldMkLst>
          <pc:docMk/>
          <pc:sldMk cId="3260928230" sldId="271"/>
        </pc:sldMkLst>
      </pc:sldChg>
      <pc:sldChg chg="del">
        <pc:chgData name="Matheus" userId="f45743b54f16a22e" providerId="LiveId" clId="{91580DB3-8896-4CAA-B16C-4796A155A28C}" dt="2018-12-08T13:40:39.463" v="66" actId="2696"/>
        <pc:sldMkLst>
          <pc:docMk/>
          <pc:sldMk cId="3966729853" sldId="272"/>
        </pc:sldMkLst>
      </pc:sldChg>
      <pc:sldChg chg="del">
        <pc:chgData name="Matheus" userId="f45743b54f16a22e" providerId="LiveId" clId="{91580DB3-8896-4CAA-B16C-4796A155A28C}" dt="2018-12-08T13:40:39.470" v="67" actId="2696"/>
        <pc:sldMkLst>
          <pc:docMk/>
          <pc:sldMk cId="516084337" sldId="273"/>
        </pc:sldMkLst>
      </pc:sldChg>
      <pc:sldChg chg="del">
        <pc:chgData name="Matheus" userId="f45743b54f16a22e" providerId="LiveId" clId="{91580DB3-8896-4CAA-B16C-4796A155A28C}" dt="2018-12-08T13:40:39.478" v="68" actId="2696"/>
        <pc:sldMkLst>
          <pc:docMk/>
          <pc:sldMk cId="3654576394" sldId="274"/>
        </pc:sldMkLst>
      </pc:sldChg>
      <pc:sldChg chg="del">
        <pc:chgData name="Matheus" userId="f45743b54f16a22e" providerId="LiveId" clId="{91580DB3-8896-4CAA-B16C-4796A155A28C}" dt="2018-12-08T13:40:39.484" v="69" actId="2696"/>
        <pc:sldMkLst>
          <pc:docMk/>
          <pc:sldMk cId="539394060" sldId="275"/>
        </pc:sldMkLst>
      </pc:sldChg>
      <pc:sldChg chg="del">
        <pc:chgData name="Matheus" userId="f45743b54f16a22e" providerId="LiveId" clId="{91580DB3-8896-4CAA-B16C-4796A155A28C}" dt="2018-12-08T13:40:39.493" v="70" actId="2696"/>
        <pc:sldMkLst>
          <pc:docMk/>
          <pc:sldMk cId="3249784591" sldId="276"/>
        </pc:sldMkLst>
      </pc:sldChg>
      <pc:sldChg chg="addSp modSp add del">
        <pc:chgData name="Matheus" userId="f45743b54f16a22e" providerId="LiveId" clId="{91580DB3-8896-4CAA-B16C-4796A155A28C}" dt="2018-12-08T17:40:02.494" v="872" actId="20577"/>
        <pc:sldMkLst>
          <pc:docMk/>
          <pc:sldMk cId="1142228174" sldId="277"/>
        </pc:sldMkLst>
        <pc:spChg chg="mod">
          <ac:chgData name="Matheus" userId="f45743b54f16a22e" providerId="LiveId" clId="{91580DB3-8896-4CAA-B16C-4796A155A28C}" dt="2018-12-08T15:47:47.821" v="382" actId="207"/>
          <ac:spMkLst>
            <pc:docMk/>
            <pc:sldMk cId="1142228174" sldId="277"/>
            <ac:spMk id="2" creationId="{8730763B-9535-42DE-B25A-967CFA8AC3FF}"/>
          </ac:spMkLst>
        </pc:spChg>
        <pc:spChg chg="mod">
          <ac:chgData name="Matheus" userId="f45743b54f16a22e" providerId="LiveId" clId="{91580DB3-8896-4CAA-B16C-4796A155A28C}" dt="2018-12-08T17:40:02.494" v="872" actId="20577"/>
          <ac:spMkLst>
            <pc:docMk/>
            <pc:sldMk cId="1142228174" sldId="277"/>
            <ac:spMk id="3" creationId="{9F057A90-E71D-49ED-9CA2-42FAF0D4B442}"/>
          </ac:spMkLst>
        </pc:spChg>
        <pc:picChg chg="add mod ord">
          <ac:chgData name="Matheus" userId="f45743b54f16a22e" providerId="LiveId" clId="{91580DB3-8896-4CAA-B16C-4796A155A28C}" dt="2018-12-08T15:48:10.899" v="388" actId="14100"/>
          <ac:picMkLst>
            <pc:docMk/>
            <pc:sldMk cId="1142228174" sldId="277"/>
            <ac:picMk id="5" creationId="{E302A58A-5D2F-4EBC-A32F-BDA67A3F36D7}"/>
          </ac:picMkLst>
        </pc:picChg>
      </pc:sldChg>
      <pc:sldChg chg="addSp delSp modSp delAnim modAnim">
        <pc:chgData name="Matheus" userId="f45743b54f16a22e" providerId="LiveId" clId="{91580DB3-8896-4CAA-B16C-4796A155A28C}" dt="2018-12-08T17:36:23.963" v="800"/>
        <pc:sldMkLst>
          <pc:docMk/>
          <pc:sldMk cId="2301178095" sldId="278"/>
        </pc:sldMkLst>
        <pc:picChg chg="mod">
          <ac:chgData name="Matheus" userId="f45743b54f16a22e" providerId="LiveId" clId="{91580DB3-8896-4CAA-B16C-4796A155A28C}" dt="2018-12-08T17:19:09.480" v="773" actId="14826"/>
          <ac:picMkLst>
            <pc:docMk/>
            <pc:sldMk cId="2301178095" sldId="278"/>
            <ac:picMk id="5" creationId="{F335177B-7F86-4F4C-A7AF-C7673FE86ED3}"/>
          </ac:picMkLst>
        </pc:picChg>
        <pc:picChg chg="mod">
          <ac:chgData name="Matheus" userId="f45743b54f16a22e" providerId="LiveId" clId="{91580DB3-8896-4CAA-B16C-4796A155A28C}" dt="2018-12-08T16:41:54.867" v="747" actId="14826"/>
          <ac:picMkLst>
            <pc:docMk/>
            <pc:sldMk cId="2301178095" sldId="278"/>
            <ac:picMk id="6" creationId="{A6547E48-0117-42AE-9653-6661CB0A0645}"/>
          </ac:picMkLst>
        </pc:picChg>
        <pc:picChg chg="mod">
          <ac:chgData name="Matheus" userId="f45743b54f16a22e" providerId="LiveId" clId="{91580DB3-8896-4CAA-B16C-4796A155A28C}" dt="2018-12-08T16:41:45.925" v="746" actId="14826"/>
          <ac:picMkLst>
            <pc:docMk/>
            <pc:sldMk cId="2301178095" sldId="278"/>
            <ac:picMk id="12" creationId="{A6E2A160-B05E-4E80-A703-B37022F729E8}"/>
          </ac:picMkLst>
        </pc:picChg>
        <pc:picChg chg="add del mod">
          <ac:chgData name="Matheus" userId="f45743b54f16a22e" providerId="LiveId" clId="{91580DB3-8896-4CAA-B16C-4796A155A28C}" dt="2018-12-08T17:35:35.955" v="793" actId="478"/>
          <ac:picMkLst>
            <pc:docMk/>
            <pc:sldMk cId="2301178095" sldId="278"/>
            <ac:picMk id="25" creationId="{73FB97E6-2C87-4A28-945F-6A004714017B}"/>
          </ac:picMkLst>
        </pc:picChg>
        <pc:picChg chg="add del mod">
          <ac:chgData name="Matheus" userId="f45743b54f16a22e" providerId="LiveId" clId="{91580DB3-8896-4CAA-B16C-4796A155A28C}" dt="2018-12-08T17:35:37.155" v="794" actId="478"/>
          <ac:picMkLst>
            <pc:docMk/>
            <pc:sldMk cId="2301178095" sldId="278"/>
            <ac:picMk id="26" creationId="{EC58BF92-E06B-416D-90E0-AA9B0607AC4F}"/>
          </ac:picMkLst>
        </pc:picChg>
        <pc:picChg chg="add mod">
          <ac:chgData name="Matheus" userId="f45743b54f16a22e" providerId="LiveId" clId="{91580DB3-8896-4CAA-B16C-4796A155A28C}" dt="2018-12-08T17:35:47.013" v="796" actId="1076"/>
          <ac:picMkLst>
            <pc:docMk/>
            <pc:sldMk cId="2301178095" sldId="278"/>
            <ac:picMk id="27" creationId="{2E246708-7EEC-48C6-A8EE-6C46D735E516}"/>
          </ac:picMkLst>
        </pc:picChg>
        <pc:picChg chg="add mod">
          <ac:chgData name="Matheus" userId="f45743b54f16a22e" providerId="LiveId" clId="{91580DB3-8896-4CAA-B16C-4796A155A28C}" dt="2018-12-08T17:35:59.322" v="798" actId="1076"/>
          <ac:picMkLst>
            <pc:docMk/>
            <pc:sldMk cId="2301178095" sldId="278"/>
            <ac:picMk id="28" creationId="{BB6A5980-4F8F-4C7E-A848-561E194871C0}"/>
          </ac:picMkLst>
        </pc:picChg>
      </pc:sldChg>
      <pc:sldChg chg="modSp">
        <pc:chgData name="Matheus" userId="f45743b54f16a22e" providerId="LiveId" clId="{91580DB3-8896-4CAA-B16C-4796A155A28C}" dt="2018-12-08T17:19:24.365" v="774" actId="14826"/>
        <pc:sldMkLst>
          <pc:docMk/>
          <pc:sldMk cId="26381746" sldId="279"/>
        </pc:sldMkLst>
        <pc:picChg chg="mod">
          <ac:chgData name="Matheus" userId="f45743b54f16a22e" providerId="LiveId" clId="{91580DB3-8896-4CAA-B16C-4796A155A28C}" dt="2018-12-08T17:19:24.365" v="774" actId="14826"/>
          <ac:picMkLst>
            <pc:docMk/>
            <pc:sldMk cId="26381746" sldId="279"/>
            <ac:picMk id="5" creationId="{F335177B-7F86-4F4C-A7AF-C7673FE86ED3}"/>
          </ac:picMkLst>
        </pc:picChg>
        <pc:picChg chg="mod">
          <ac:chgData name="Matheus" userId="f45743b54f16a22e" providerId="LiveId" clId="{91580DB3-8896-4CAA-B16C-4796A155A28C}" dt="2018-12-08T17:14:48.030" v="769" actId="1366"/>
          <ac:picMkLst>
            <pc:docMk/>
            <pc:sldMk cId="26381746" sldId="279"/>
            <ac:picMk id="8" creationId="{EB3F762F-1159-45CE-93C8-4B730A83ADBE}"/>
          </ac:picMkLst>
        </pc:picChg>
      </pc:sldChg>
      <pc:sldChg chg="addSp modSp modAnim">
        <pc:chgData name="Matheus" userId="f45743b54f16a22e" providerId="LiveId" clId="{91580DB3-8896-4CAA-B16C-4796A155A28C}" dt="2018-12-08T17:19:35.640" v="775" actId="14826"/>
        <pc:sldMkLst>
          <pc:docMk/>
          <pc:sldMk cId="3605702526" sldId="280"/>
        </pc:sldMkLst>
        <pc:spChg chg="add mod">
          <ac:chgData name="Matheus" userId="f45743b54f16a22e" providerId="LiveId" clId="{91580DB3-8896-4CAA-B16C-4796A155A28C}" dt="2018-12-08T16:42:55.805" v="755" actId="1076"/>
          <ac:spMkLst>
            <pc:docMk/>
            <pc:sldMk cId="3605702526" sldId="280"/>
            <ac:spMk id="17" creationId="{DDACF3B8-2CFD-4F96-B1E1-ED00AFEFE7C6}"/>
          </ac:spMkLst>
        </pc:spChg>
        <pc:picChg chg="mod">
          <ac:chgData name="Matheus" userId="f45743b54f16a22e" providerId="LiveId" clId="{91580DB3-8896-4CAA-B16C-4796A155A28C}" dt="2018-12-08T17:19:35.640" v="775" actId="14826"/>
          <ac:picMkLst>
            <pc:docMk/>
            <pc:sldMk cId="3605702526" sldId="280"/>
            <ac:picMk id="5" creationId="{F335177B-7F86-4F4C-A7AF-C7673FE86ED3}"/>
          </ac:picMkLst>
        </pc:picChg>
        <pc:picChg chg="mod">
          <ac:chgData name="Matheus" userId="f45743b54f16a22e" providerId="LiveId" clId="{91580DB3-8896-4CAA-B16C-4796A155A28C}" dt="2018-12-08T16:43:36.941" v="759" actId="14826"/>
          <ac:picMkLst>
            <pc:docMk/>
            <pc:sldMk cId="3605702526" sldId="280"/>
            <ac:picMk id="7" creationId="{BBEA3611-C912-434A-9063-1B3150E85074}"/>
          </ac:picMkLst>
        </pc:picChg>
        <pc:picChg chg="add mod">
          <ac:chgData name="Matheus" userId="f45743b54f16a22e" providerId="LiveId" clId="{91580DB3-8896-4CAA-B16C-4796A155A28C}" dt="2018-12-08T16:43:46.299" v="762" actId="14826"/>
          <ac:picMkLst>
            <pc:docMk/>
            <pc:sldMk cId="3605702526" sldId="280"/>
            <ac:picMk id="16" creationId="{CAE56990-496F-4424-83EE-BBE1AB2BBAD0}"/>
          </ac:picMkLst>
        </pc:picChg>
        <pc:cxnChg chg="mod">
          <ac:chgData name="Matheus" userId="f45743b54f16a22e" providerId="LiveId" clId="{91580DB3-8896-4CAA-B16C-4796A155A28C}" dt="2018-12-08T16:42:42.318" v="751" actId="1076"/>
          <ac:cxnSpMkLst>
            <pc:docMk/>
            <pc:sldMk cId="3605702526" sldId="280"/>
            <ac:cxnSpMk id="12" creationId="{72297311-4CA3-43E0-B572-C9C17961F5D4}"/>
          </ac:cxnSpMkLst>
        </pc:cxnChg>
        <pc:cxnChg chg="add mod">
          <ac:chgData name="Matheus" userId="f45743b54f16a22e" providerId="LiveId" clId="{91580DB3-8896-4CAA-B16C-4796A155A28C}" dt="2018-12-08T16:43:40.872" v="761" actId="1076"/>
          <ac:cxnSpMkLst>
            <pc:docMk/>
            <pc:sldMk cId="3605702526" sldId="280"/>
            <ac:cxnSpMk id="18" creationId="{53076C0A-1C03-45E2-BF21-90955F295F63}"/>
          </ac:cxnSpMkLst>
        </pc:cxnChg>
      </pc:sldChg>
      <pc:sldChg chg="modSp">
        <pc:chgData name="Matheus" userId="f45743b54f16a22e" providerId="LiveId" clId="{91580DB3-8896-4CAA-B16C-4796A155A28C}" dt="2018-12-08T17:19:46.326" v="776" actId="14826"/>
        <pc:sldMkLst>
          <pc:docMk/>
          <pc:sldMk cId="2605158081" sldId="281"/>
        </pc:sldMkLst>
        <pc:picChg chg="mod">
          <ac:chgData name="Matheus" userId="f45743b54f16a22e" providerId="LiveId" clId="{91580DB3-8896-4CAA-B16C-4796A155A28C}" dt="2018-12-08T16:51:44.099" v="767" actId="1076"/>
          <ac:picMkLst>
            <pc:docMk/>
            <pc:sldMk cId="2605158081" sldId="281"/>
            <ac:picMk id="4" creationId="{17ADABB6-F956-4CB8-A517-C28310766B6A}"/>
          </ac:picMkLst>
        </pc:picChg>
        <pc:picChg chg="mod">
          <ac:chgData name="Matheus" userId="f45743b54f16a22e" providerId="LiveId" clId="{91580DB3-8896-4CAA-B16C-4796A155A28C}" dt="2018-12-08T17:19:46.326" v="776" actId="14826"/>
          <ac:picMkLst>
            <pc:docMk/>
            <pc:sldMk cId="2605158081" sldId="281"/>
            <ac:picMk id="5" creationId="{F335177B-7F86-4F4C-A7AF-C7673FE86ED3}"/>
          </ac:picMkLst>
        </pc:picChg>
        <pc:cxnChg chg="mod">
          <ac:chgData name="Matheus" userId="f45743b54f16a22e" providerId="LiveId" clId="{91580DB3-8896-4CAA-B16C-4796A155A28C}" dt="2018-12-08T16:51:44.099" v="767" actId="1076"/>
          <ac:cxnSpMkLst>
            <pc:docMk/>
            <pc:sldMk cId="2605158081" sldId="281"/>
            <ac:cxnSpMk id="10" creationId="{F2691394-28AD-4D9E-A574-F838A61EEA80}"/>
          </ac:cxnSpMkLst>
        </pc:cxnChg>
      </pc:sldChg>
      <pc:sldChg chg="modSp">
        <pc:chgData name="Matheus" userId="f45743b54f16a22e" providerId="LiveId" clId="{91580DB3-8896-4CAA-B16C-4796A155A28C}" dt="2018-12-08T17:19:54.950" v="777" actId="14826"/>
        <pc:sldMkLst>
          <pc:docMk/>
          <pc:sldMk cId="717232950" sldId="282"/>
        </pc:sldMkLst>
        <pc:picChg chg="mod">
          <ac:chgData name="Matheus" userId="f45743b54f16a22e" providerId="LiveId" clId="{91580DB3-8896-4CAA-B16C-4796A155A28C}" dt="2018-12-08T17:19:54.950" v="777" actId="14826"/>
          <ac:picMkLst>
            <pc:docMk/>
            <pc:sldMk cId="717232950" sldId="282"/>
            <ac:picMk id="5" creationId="{F335177B-7F86-4F4C-A7AF-C7673FE86ED3}"/>
          </ac:picMkLst>
        </pc:picChg>
        <pc:picChg chg="mod">
          <ac:chgData name="Matheus" userId="f45743b54f16a22e" providerId="LiveId" clId="{91580DB3-8896-4CAA-B16C-4796A155A28C}" dt="2018-12-08T16:47:30.509" v="764" actId="14826"/>
          <ac:picMkLst>
            <pc:docMk/>
            <pc:sldMk cId="717232950" sldId="282"/>
            <ac:picMk id="9" creationId="{FF84769C-23F8-4B41-8F20-B4DD98AB08A9}"/>
          </ac:picMkLst>
        </pc:picChg>
      </pc:sldChg>
      <pc:sldChg chg="addSp delSp modSp delAnim modAnim">
        <pc:chgData name="Matheus" userId="f45743b54f16a22e" providerId="LiveId" clId="{91580DB3-8896-4CAA-B16C-4796A155A28C}" dt="2018-12-08T17:37:21.560" v="807"/>
        <pc:sldMkLst>
          <pc:docMk/>
          <pc:sldMk cId="3970438529" sldId="283"/>
        </pc:sldMkLst>
        <pc:spChg chg="add mod">
          <ac:chgData name="Matheus" userId="f45743b54f16a22e" providerId="LiveId" clId="{91580DB3-8896-4CAA-B16C-4796A155A28C}" dt="2018-12-08T13:25:02.809" v="31" actId="1076"/>
          <ac:spMkLst>
            <pc:docMk/>
            <pc:sldMk cId="3970438529" sldId="283"/>
            <ac:spMk id="21" creationId="{51A9C8C3-9105-476C-8166-45C7AF49A473}"/>
          </ac:spMkLst>
        </pc:spChg>
        <pc:spChg chg="add mod">
          <ac:chgData name="Matheus" userId="f45743b54f16a22e" providerId="LiveId" clId="{91580DB3-8896-4CAA-B16C-4796A155A28C}" dt="2018-12-08T13:25:41.369" v="48" actId="1076"/>
          <ac:spMkLst>
            <pc:docMk/>
            <pc:sldMk cId="3970438529" sldId="283"/>
            <ac:spMk id="22" creationId="{790536B4-8FE3-4F92-BE49-BDE2E1818F82}"/>
          </ac:spMkLst>
        </pc:spChg>
        <pc:picChg chg="mod">
          <ac:chgData name="Matheus" userId="f45743b54f16a22e" providerId="LiveId" clId="{91580DB3-8896-4CAA-B16C-4796A155A28C}" dt="2018-12-08T17:20:13.071" v="778" actId="14826"/>
          <ac:picMkLst>
            <pc:docMk/>
            <pc:sldMk cId="3970438529" sldId="283"/>
            <ac:picMk id="5" creationId="{F335177B-7F86-4F4C-A7AF-C7673FE86ED3}"/>
          </ac:picMkLst>
        </pc:picChg>
        <pc:picChg chg="mod">
          <ac:chgData name="Matheus" userId="f45743b54f16a22e" providerId="LiveId" clId="{91580DB3-8896-4CAA-B16C-4796A155A28C}" dt="2018-12-08T16:51:41.310" v="766" actId="1076"/>
          <ac:picMkLst>
            <pc:docMk/>
            <pc:sldMk cId="3970438529" sldId="283"/>
            <ac:picMk id="18" creationId="{9E192C58-949D-484A-BE50-F436998893E6}"/>
          </ac:picMkLst>
        </pc:picChg>
        <pc:picChg chg="add del mod">
          <ac:chgData name="Matheus" userId="f45743b54f16a22e" providerId="LiveId" clId="{91580DB3-8896-4CAA-B16C-4796A155A28C}" dt="2018-12-08T17:36:54.503" v="802" actId="478"/>
          <ac:picMkLst>
            <pc:docMk/>
            <pc:sldMk cId="3970438529" sldId="283"/>
            <ac:picMk id="20" creationId="{00000297-740E-4B89-B7F9-11C2BA70819A}"/>
          </ac:picMkLst>
        </pc:picChg>
        <pc:picChg chg="add del mod">
          <ac:chgData name="Matheus" userId="f45743b54f16a22e" providerId="LiveId" clId="{91580DB3-8896-4CAA-B16C-4796A155A28C}" dt="2018-12-08T17:36:53.433" v="801" actId="478"/>
          <ac:picMkLst>
            <pc:docMk/>
            <pc:sldMk cId="3970438529" sldId="283"/>
            <ac:picMk id="23" creationId="{5197D7A0-EB05-4124-846A-D9716E3DBB45}"/>
          </ac:picMkLst>
        </pc:picChg>
        <pc:picChg chg="add mod">
          <ac:chgData name="Matheus" userId="f45743b54f16a22e" providerId="LiveId" clId="{91580DB3-8896-4CAA-B16C-4796A155A28C}" dt="2018-12-08T17:37:04.456" v="804" actId="1076"/>
          <ac:picMkLst>
            <pc:docMk/>
            <pc:sldMk cId="3970438529" sldId="283"/>
            <ac:picMk id="25" creationId="{C3E37D87-DE7C-4870-B74A-D07F5CBA1CD0}"/>
          </ac:picMkLst>
        </pc:picChg>
        <pc:picChg chg="add mod">
          <ac:chgData name="Matheus" userId="f45743b54f16a22e" providerId="LiveId" clId="{91580DB3-8896-4CAA-B16C-4796A155A28C}" dt="2018-12-08T17:37:15.560" v="806" actId="1076"/>
          <ac:picMkLst>
            <pc:docMk/>
            <pc:sldMk cId="3970438529" sldId="283"/>
            <ac:picMk id="26" creationId="{4996683B-263E-4ED1-B511-79A50CD33825}"/>
          </ac:picMkLst>
        </pc:picChg>
        <pc:cxnChg chg="mod">
          <ac:chgData name="Matheus" userId="f45743b54f16a22e" providerId="LiveId" clId="{91580DB3-8896-4CAA-B16C-4796A155A28C}" dt="2018-12-08T16:51:41.310" v="766" actId="1076"/>
          <ac:cxnSpMkLst>
            <pc:docMk/>
            <pc:sldMk cId="3970438529" sldId="283"/>
            <ac:cxnSpMk id="8" creationId="{D94FE748-E7F2-4836-A73A-13A4CA6D6B30}"/>
          </ac:cxnSpMkLst>
        </pc:cxnChg>
      </pc:sldChg>
      <pc:sldChg chg="modSp">
        <pc:chgData name="Matheus" userId="f45743b54f16a22e" providerId="LiveId" clId="{91580DB3-8896-4CAA-B16C-4796A155A28C}" dt="2018-12-08T17:20:20.096" v="779" actId="14826"/>
        <pc:sldMkLst>
          <pc:docMk/>
          <pc:sldMk cId="738661293" sldId="284"/>
        </pc:sldMkLst>
        <pc:spChg chg="mod">
          <ac:chgData name="Matheus" userId="f45743b54f16a22e" providerId="LiveId" clId="{91580DB3-8896-4CAA-B16C-4796A155A28C}" dt="2018-12-08T17:15:03.566" v="771" actId="6549"/>
          <ac:spMkLst>
            <pc:docMk/>
            <pc:sldMk cId="738661293" sldId="284"/>
            <ac:spMk id="4" creationId="{D03F3FBD-DD8F-46AB-9A2D-4A5A18C5C25D}"/>
          </ac:spMkLst>
        </pc:spChg>
        <pc:picChg chg="mod">
          <ac:chgData name="Matheus" userId="f45743b54f16a22e" providerId="LiveId" clId="{91580DB3-8896-4CAA-B16C-4796A155A28C}" dt="2018-12-08T17:20:20.096" v="779" actId="14826"/>
          <ac:picMkLst>
            <pc:docMk/>
            <pc:sldMk cId="738661293" sldId="284"/>
            <ac:picMk id="5" creationId="{F335177B-7F86-4F4C-A7AF-C7673FE86ED3}"/>
          </ac:picMkLst>
        </pc:picChg>
      </pc:sldChg>
      <pc:sldChg chg="addSp delSp modSp add delAnim modAnim">
        <pc:chgData name="Matheus" userId="f45743b54f16a22e" providerId="LiveId" clId="{91580DB3-8896-4CAA-B16C-4796A155A28C}" dt="2018-12-08T17:44:17.506" v="873"/>
        <pc:sldMkLst>
          <pc:docMk/>
          <pc:sldMk cId="4292569566" sldId="285"/>
        </pc:sldMkLst>
        <pc:spChg chg="del">
          <ac:chgData name="Matheus" userId="f45743b54f16a22e" providerId="LiveId" clId="{91580DB3-8896-4CAA-B16C-4796A155A28C}" dt="2018-12-08T13:41:17.931" v="72" actId="931"/>
          <ac:spMkLst>
            <pc:docMk/>
            <pc:sldMk cId="4292569566" sldId="285"/>
            <ac:spMk id="3" creationId="{9F057A90-E71D-49ED-9CA2-42FAF0D4B442}"/>
          </ac:spMkLst>
        </pc:spChg>
        <pc:spChg chg="add mod">
          <ac:chgData name="Matheus" userId="f45743b54f16a22e" providerId="LiveId" clId="{91580DB3-8896-4CAA-B16C-4796A155A28C}" dt="2018-12-08T13:41:51.918" v="77" actId="207"/>
          <ac:spMkLst>
            <pc:docMk/>
            <pc:sldMk cId="4292569566" sldId="285"/>
            <ac:spMk id="7" creationId="{25C3FE51-7981-41D9-88EF-D5AC2513D509}"/>
          </ac:spMkLst>
        </pc:spChg>
        <pc:picChg chg="mod">
          <ac:chgData name="Matheus" userId="f45743b54f16a22e" providerId="LiveId" clId="{91580DB3-8896-4CAA-B16C-4796A155A28C}" dt="2018-12-08T17:34:36.940" v="788" actId="14826"/>
          <ac:picMkLst>
            <pc:docMk/>
            <pc:sldMk cId="4292569566" sldId="285"/>
            <ac:picMk id="5" creationId="{8FDB68CE-9C43-4ABB-8037-2D0798D70896}"/>
          </ac:picMkLst>
        </pc:picChg>
        <pc:picChg chg="add mod">
          <ac:chgData name="Matheus" userId="f45743b54f16a22e" providerId="LiveId" clId="{91580DB3-8896-4CAA-B16C-4796A155A28C}" dt="2018-12-08T17:29:24.948" v="780" actId="14826"/>
          <ac:picMkLst>
            <pc:docMk/>
            <pc:sldMk cId="4292569566" sldId="285"/>
            <ac:picMk id="6" creationId="{419C677D-BAE6-4425-BDCC-E5676A26E1BB}"/>
          </ac:picMkLst>
        </pc:picChg>
        <pc:picChg chg="add del mod">
          <ac:chgData name="Matheus" userId="f45743b54f16a22e" providerId="LiveId" clId="{91580DB3-8896-4CAA-B16C-4796A155A28C}" dt="2018-12-08T17:37:57.657" v="808" actId="478"/>
          <ac:picMkLst>
            <pc:docMk/>
            <pc:sldMk cId="4292569566" sldId="285"/>
            <ac:picMk id="10" creationId="{431D15E6-FEDC-4A3A-A9D1-2C37FA92FE15}"/>
          </ac:picMkLst>
        </pc:picChg>
        <pc:picChg chg="add mod">
          <ac:chgData name="Matheus" userId="f45743b54f16a22e" providerId="LiveId" clId="{91580DB3-8896-4CAA-B16C-4796A155A28C}" dt="2018-12-08T17:38:08.012" v="810" actId="1076"/>
          <ac:picMkLst>
            <pc:docMk/>
            <pc:sldMk cId="4292569566" sldId="285"/>
            <ac:picMk id="11" creationId="{E59A85C5-035A-4158-A092-4A6D082C36A4}"/>
          </ac:picMkLst>
        </pc:picChg>
        <pc:cxnChg chg="add mod">
          <ac:chgData name="Matheus" userId="f45743b54f16a22e" providerId="LiveId" clId="{91580DB3-8896-4CAA-B16C-4796A155A28C}" dt="2018-12-08T13:41:57.854" v="79" actId="208"/>
          <ac:cxnSpMkLst>
            <pc:docMk/>
            <pc:sldMk cId="4292569566" sldId="285"/>
            <ac:cxnSpMk id="9" creationId="{9205DBA6-1B61-4A4F-8552-A67DA6194B7A}"/>
          </ac:cxnSpMkLst>
        </pc:cxnChg>
      </pc:sldChg>
      <pc:sldChg chg="addSp delSp modSp add modAnim">
        <pc:chgData name="Matheus" userId="f45743b54f16a22e" providerId="LiveId" clId="{91580DB3-8896-4CAA-B16C-4796A155A28C}" dt="2018-12-08T17:34:45.248" v="789" actId="14826"/>
        <pc:sldMkLst>
          <pc:docMk/>
          <pc:sldMk cId="1428930122" sldId="286"/>
        </pc:sldMkLst>
        <pc:spChg chg="del">
          <ac:chgData name="Matheus" userId="f45743b54f16a22e" providerId="LiveId" clId="{91580DB3-8896-4CAA-B16C-4796A155A28C}" dt="2018-12-08T13:43:10.792" v="88" actId="478"/>
          <ac:spMkLst>
            <pc:docMk/>
            <pc:sldMk cId="1428930122" sldId="286"/>
            <ac:spMk id="3" creationId="{9F057A90-E71D-49ED-9CA2-42FAF0D4B442}"/>
          </ac:spMkLst>
        </pc:spChg>
        <pc:spChg chg="add mod">
          <ac:chgData name="Matheus" userId="f45743b54f16a22e" providerId="LiveId" clId="{91580DB3-8896-4CAA-B16C-4796A155A28C}" dt="2018-12-08T13:45:02.230" v="101" actId="208"/>
          <ac:spMkLst>
            <pc:docMk/>
            <pc:sldMk cId="1428930122" sldId="286"/>
            <ac:spMk id="7" creationId="{4B244054-A25E-4760-8A7C-8AEF10076CBA}"/>
          </ac:spMkLst>
        </pc:spChg>
        <pc:picChg chg="mod">
          <ac:chgData name="Matheus" userId="f45743b54f16a22e" providerId="LiveId" clId="{91580DB3-8896-4CAA-B16C-4796A155A28C}" dt="2018-12-08T17:34:45.248" v="789" actId="14826"/>
          <ac:picMkLst>
            <pc:docMk/>
            <pc:sldMk cId="1428930122" sldId="286"/>
            <ac:picMk id="5" creationId="{8FDB68CE-9C43-4ABB-8037-2D0798D70896}"/>
          </ac:picMkLst>
        </pc:picChg>
        <pc:picChg chg="add mod">
          <ac:chgData name="Matheus" userId="f45743b54f16a22e" providerId="LiveId" clId="{91580DB3-8896-4CAA-B16C-4796A155A28C}" dt="2018-12-08T17:29:48.003" v="782" actId="1366"/>
          <ac:picMkLst>
            <pc:docMk/>
            <pc:sldMk cId="1428930122" sldId="286"/>
            <ac:picMk id="6" creationId="{4F0936BF-C733-4F93-B6F7-70B4AB392FEE}"/>
          </ac:picMkLst>
        </pc:picChg>
        <pc:cxnChg chg="add mod">
          <ac:chgData name="Matheus" userId="f45743b54f16a22e" providerId="LiveId" clId="{91580DB3-8896-4CAA-B16C-4796A155A28C}" dt="2018-12-08T13:45:09.598" v="103" actId="208"/>
          <ac:cxnSpMkLst>
            <pc:docMk/>
            <pc:sldMk cId="1428930122" sldId="286"/>
            <ac:cxnSpMk id="9" creationId="{41E54FF4-88B1-417A-87D5-CD510D3230C0}"/>
          </ac:cxnSpMkLst>
        </pc:cxnChg>
      </pc:sldChg>
      <pc:sldChg chg="add del">
        <pc:chgData name="Matheus" userId="f45743b54f16a22e" providerId="LiveId" clId="{91580DB3-8896-4CAA-B16C-4796A155A28C}" dt="2018-12-08T13:58:07.453" v="212" actId="2696"/>
        <pc:sldMkLst>
          <pc:docMk/>
          <pc:sldMk cId="2210528967" sldId="287"/>
        </pc:sldMkLst>
      </pc:sldChg>
      <pc:sldChg chg="add del">
        <pc:chgData name="Matheus" userId="f45743b54f16a22e" providerId="LiveId" clId="{91580DB3-8896-4CAA-B16C-4796A155A28C}" dt="2018-12-08T13:46:04.707" v="117"/>
        <pc:sldMkLst>
          <pc:docMk/>
          <pc:sldMk cId="1595249016" sldId="288"/>
        </pc:sldMkLst>
      </pc:sldChg>
      <pc:sldChg chg="addSp delSp modSp add delAnim modAnim">
        <pc:chgData name="Matheus" userId="f45743b54f16a22e" providerId="LiveId" clId="{91580DB3-8896-4CAA-B16C-4796A155A28C}" dt="2018-12-08T17:38:26.474" v="811" actId="14826"/>
        <pc:sldMkLst>
          <pc:docMk/>
          <pc:sldMk cId="3561388985" sldId="288"/>
        </pc:sldMkLst>
        <pc:spChg chg="del">
          <ac:chgData name="Matheus" userId="f45743b54f16a22e" providerId="LiveId" clId="{91580DB3-8896-4CAA-B16C-4796A155A28C}" dt="2018-12-08T13:46:12.541" v="121" actId="478"/>
          <ac:spMkLst>
            <pc:docMk/>
            <pc:sldMk cId="3561388985" sldId="288"/>
            <ac:spMk id="7" creationId="{4B244054-A25E-4760-8A7C-8AEF10076CBA}"/>
          </ac:spMkLst>
        </pc:spChg>
        <pc:spChg chg="add mod">
          <ac:chgData name="Matheus" userId="f45743b54f16a22e" providerId="LiveId" clId="{91580DB3-8896-4CAA-B16C-4796A155A28C}" dt="2018-12-08T13:47:00.727" v="128" actId="207"/>
          <ac:spMkLst>
            <pc:docMk/>
            <pc:sldMk cId="3561388985" sldId="288"/>
            <ac:spMk id="8" creationId="{60B43CAE-27E5-48E0-A7BA-484338AF7393}"/>
          </ac:spMkLst>
        </pc:spChg>
        <pc:picChg chg="add mod">
          <ac:chgData name="Matheus" userId="f45743b54f16a22e" providerId="LiveId" clId="{91580DB3-8896-4CAA-B16C-4796A155A28C}" dt="2018-12-08T17:38:26.474" v="811" actId="14826"/>
          <ac:picMkLst>
            <pc:docMk/>
            <pc:sldMk cId="3561388985" sldId="288"/>
            <ac:picMk id="4" creationId="{43D426DF-3938-4E7D-8C8C-EF5A6209D295}"/>
          </ac:picMkLst>
        </pc:picChg>
        <pc:picChg chg="mod">
          <ac:chgData name="Matheus" userId="f45743b54f16a22e" providerId="LiveId" clId="{91580DB3-8896-4CAA-B16C-4796A155A28C}" dt="2018-12-08T17:34:53.764" v="790" actId="14826"/>
          <ac:picMkLst>
            <pc:docMk/>
            <pc:sldMk cId="3561388985" sldId="288"/>
            <ac:picMk id="5" creationId="{8FDB68CE-9C43-4ABB-8037-2D0798D70896}"/>
          </ac:picMkLst>
        </pc:picChg>
        <pc:picChg chg="del">
          <ac:chgData name="Matheus" userId="f45743b54f16a22e" providerId="LiveId" clId="{91580DB3-8896-4CAA-B16C-4796A155A28C}" dt="2018-12-08T13:46:10.637" v="119" actId="478"/>
          <ac:picMkLst>
            <pc:docMk/>
            <pc:sldMk cId="3561388985" sldId="288"/>
            <ac:picMk id="6" creationId="{4F0936BF-C733-4F93-B6F7-70B4AB392FEE}"/>
          </ac:picMkLst>
        </pc:picChg>
        <pc:cxnChg chg="del mod">
          <ac:chgData name="Matheus" userId="f45743b54f16a22e" providerId="LiveId" clId="{91580DB3-8896-4CAA-B16C-4796A155A28C}" dt="2018-12-08T13:46:11.290" v="120" actId="478"/>
          <ac:cxnSpMkLst>
            <pc:docMk/>
            <pc:sldMk cId="3561388985" sldId="288"/>
            <ac:cxnSpMk id="9" creationId="{41E54FF4-88B1-417A-87D5-CD510D3230C0}"/>
          </ac:cxnSpMkLst>
        </pc:cxnChg>
        <pc:cxnChg chg="add mod">
          <ac:chgData name="Matheus" userId="f45743b54f16a22e" providerId="LiveId" clId="{91580DB3-8896-4CAA-B16C-4796A155A28C}" dt="2018-12-08T13:47:13.497" v="130" actId="208"/>
          <ac:cxnSpMkLst>
            <pc:docMk/>
            <pc:sldMk cId="3561388985" sldId="288"/>
            <ac:cxnSpMk id="11" creationId="{F7257317-7C89-411D-AE23-C49A2686F578}"/>
          </ac:cxnSpMkLst>
        </pc:cxnChg>
      </pc:sldChg>
      <pc:sldChg chg="addSp delSp modSp add delAnim modAnim">
        <pc:chgData name="Matheus" userId="f45743b54f16a22e" providerId="LiveId" clId="{91580DB3-8896-4CAA-B16C-4796A155A28C}" dt="2018-12-08T17:38:38.566" v="812" actId="14826"/>
        <pc:sldMkLst>
          <pc:docMk/>
          <pc:sldMk cId="4077205715" sldId="289"/>
        </pc:sldMkLst>
        <pc:spChg chg="add mod">
          <ac:chgData name="Matheus" userId="f45743b54f16a22e" providerId="LiveId" clId="{91580DB3-8896-4CAA-B16C-4796A155A28C}" dt="2018-12-08T13:52:26.239" v="148" actId="14100"/>
          <ac:spMkLst>
            <pc:docMk/>
            <pc:sldMk cId="4077205715" sldId="289"/>
            <ac:spMk id="7" creationId="{4F60BCE6-6C08-4D4F-BEF9-B4BFFDB3B642}"/>
          </ac:spMkLst>
        </pc:spChg>
        <pc:spChg chg="del">
          <ac:chgData name="Matheus" userId="f45743b54f16a22e" providerId="LiveId" clId="{91580DB3-8896-4CAA-B16C-4796A155A28C}" dt="2018-12-08T13:50:51.670" v="136" actId="478"/>
          <ac:spMkLst>
            <pc:docMk/>
            <pc:sldMk cId="4077205715" sldId="289"/>
            <ac:spMk id="8" creationId="{60B43CAE-27E5-48E0-A7BA-484338AF7393}"/>
          </ac:spMkLst>
        </pc:spChg>
        <pc:picChg chg="del">
          <ac:chgData name="Matheus" userId="f45743b54f16a22e" providerId="LiveId" clId="{91580DB3-8896-4CAA-B16C-4796A155A28C}" dt="2018-12-08T13:50:49.420" v="134" actId="478"/>
          <ac:picMkLst>
            <pc:docMk/>
            <pc:sldMk cId="4077205715" sldId="289"/>
            <ac:picMk id="4" creationId="{43D426DF-3938-4E7D-8C8C-EF5A6209D295}"/>
          </ac:picMkLst>
        </pc:picChg>
        <pc:picChg chg="mod">
          <ac:chgData name="Matheus" userId="f45743b54f16a22e" providerId="LiveId" clId="{91580DB3-8896-4CAA-B16C-4796A155A28C}" dt="2018-12-08T17:35:01.448" v="791" actId="14826"/>
          <ac:picMkLst>
            <pc:docMk/>
            <pc:sldMk cId="4077205715" sldId="289"/>
            <ac:picMk id="5" creationId="{8FDB68CE-9C43-4ABB-8037-2D0798D70896}"/>
          </ac:picMkLst>
        </pc:picChg>
        <pc:picChg chg="add mod">
          <ac:chgData name="Matheus" userId="f45743b54f16a22e" providerId="LiveId" clId="{91580DB3-8896-4CAA-B16C-4796A155A28C}" dt="2018-12-08T17:38:38.566" v="812" actId="14826"/>
          <ac:picMkLst>
            <pc:docMk/>
            <pc:sldMk cId="4077205715" sldId="289"/>
            <ac:picMk id="6" creationId="{2B909110-AE1F-4CA3-B9D5-4FEEE1A8C0DD}"/>
          </ac:picMkLst>
        </pc:picChg>
        <pc:cxnChg chg="add mod">
          <ac:chgData name="Matheus" userId="f45743b54f16a22e" providerId="LiveId" clId="{91580DB3-8896-4CAA-B16C-4796A155A28C}" dt="2018-12-08T13:52:35.518" v="150" actId="208"/>
          <ac:cxnSpMkLst>
            <pc:docMk/>
            <pc:sldMk cId="4077205715" sldId="289"/>
            <ac:cxnSpMk id="10" creationId="{571CEBC6-E0BF-486F-92F1-1CB38B02C621}"/>
          </ac:cxnSpMkLst>
        </pc:cxnChg>
        <pc:cxnChg chg="del mod">
          <ac:chgData name="Matheus" userId="f45743b54f16a22e" providerId="LiveId" clId="{91580DB3-8896-4CAA-B16C-4796A155A28C}" dt="2018-12-08T13:50:50.051" v="135" actId="478"/>
          <ac:cxnSpMkLst>
            <pc:docMk/>
            <pc:sldMk cId="4077205715" sldId="289"/>
            <ac:cxnSpMk id="11" creationId="{F7257317-7C89-411D-AE23-C49A2686F578}"/>
          </ac:cxnSpMkLst>
        </pc:cxnChg>
      </pc:sldChg>
      <pc:sldChg chg="addSp delSp modSp add delAnim modAnim">
        <pc:chgData name="Matheus" userId="f45743b54f16a22e" providerId="LiveId" clId="{91580DB3-8896-4CAA-B16C-4796A155A28C}" dt="2018-12-08T17:30:24.581" v="785" actId="14826"/>
        <pc:sldMkLst>
          <pc:docMk/>
          <pc:sldMk cId="3094215260" sldId="290"/>
        </pc:sldMkLst>
        <pc:spChg chg="del">
          <ac:chgData name="Matheus" userId="f45743b54f16a22e" providerId="LiveId" clId="{91580DB3-8896-4CAA-B16C-4796A155A28C}" dt="2018-12-08T13:53:17.366" v="156" actId="478"/>
          <ac:spMkLst>
            <pc:docMk/>
            <pc:sldMk cId="3094215260" sldId="290"/>
            <ac:spMk id="7" creationId="{4F60BCE6-6C08-4D4F-BEF9-B4BFFDB3B642}"/>
          </ac:spMkLst>
        </pc:spChg>
        <pc:spChg chg="add mod">
          <ac:chgData name="Matheus" userId="f45743b54f16a22e" providerId="LiveId" clId="{91580DB3-8896-4CAA-B16C-4796A155A28C}" dt="2018-12-08T13:54:09.151" v="165" actId="207"/>
          <ac:spMkLst>
            <pc:docMk/>
            <pc:sldMk cId="3094215260" sldId="290"/>
            <ac:spMk id="8" creationId="{6D0E466A-FB62-4567-A880-2057EBE01180}"/>
          </ac:spMkLst>
        </pc:spChg>
        <pc:picChg chg="add mod">
          <ac:chgData name="Matheus" userId="f45743b54f16a22e" providerId="LiveId" clId="{91580DB3-8896-4CAA-B16C-4796A155A28C}" dt="2018-12-08T17:30:24.581" v="785" actId="14826"/>
          <ac:picMkLst>
            <pc:docMk/>
            <pc:sldMk cId="3094215260" sldId="290"/>
            <ac:picMk id="4" creationId="{7A4B1394-3A6D-491C-A703-D9AD62AE3669}"/>
          </ac:picMkLst>
        </pc:picChg>
        <pc:picChg chg="del">
          <ac:chgData name="Matheus" userId="f45743b54f16a22e" providerId="LiveId" clId="{91580DB3-8896-4CAA-B16C-4796A155A28C}" dt="2018-12-08T13:53:15.390" v="154" actId="478"/>
          <ac:picMkLst>
            <pc:docMk/>
            <pc:sldMk cId="3094215260" sldId="290"/>
            <ac:picMk id="6" creationId="{2B909110-AE1F-4CA3-B9D5-4FEEE1A8C0DD}"/>
          </ac:picMkLst>
        </pc:picChg>
        <pc:cxnChg chg="del mod">
          <ac:chgData name="Matheus" userId="f45743b54f16a22e" providerId="LiveId" clId="{91580DB3-8896-4CAA-B16C-4796A155A28C}" dt="2018-12-08T13:53:15.975" v="155" actId="478"/>
          <ac:cxnSpMkLst>
            <pc:docMk/>
            <pc:sldMk cId="3094215260" sldId="290"/>
            <ac:cxnSpMk id="10" creationId="{571CEBC6-E0BF-486F-92F1-1CB38B02C621}"/>
          </ac:cxnSpMkLst>
        </pc:cxnChg>
        <pc:cxnChg chg="add mod">
          <ac:chgData name="Matheus" userId="f45743b54f16a22e" providerId="LiveId" clId="{91580DB3-8896-4CAA-B16C-4796A155A28C}" dt="2018-12-08T13:54:23.535" v="168" actId="208"/>
          <ac:cxnSpMkLst>
            <pc:docMk/>
            <pc:sldMk cId="3094215260" sldId="290"/>
            <ac:cxnSpMk id="11" creationId="{EACDEDD9-33AD-4E4A-B7A6-5AE6D7CB8A5C}"/>
          </ac:cxnSpMkLst>
        </pc:cxnChg>
      </pc:sldChg>
      <pc:sldChg chg="addSp delSp modSp add delAnim modAnim">
        <pc:chgData name="Matheus" userId="f45743b54f16a22e" providerId="LiveId" clId="{91580DB3-8896-4CAA-B16C-4796A155A28C}" dt="2018-12-08T17:44:30.466" v="874"/>
        <pc:sldMkLst>
          <pc:docMk/>
          <pc:sldMk cId="319417207" sldId="291"/>
        </pc:sldMkLst>
        <pc:spChg chg="add mod">
          <ac:chgData name="Matheus" userId="f45743b54f16a22e" providerId="LiveId" clId="{91580DB3-8896-4CAA-B16C-4796A155A28C}" dt="2018-12-08T13:55:50.382" v="184" actId="207"/>
          <ac:spMkLst>
            <pc:docMk/>
            <pc:sldMk cId="319417207" sldId="291"/>
            <ac:spMk id="7" creationId="{803382D2-69D7-489E-B4B9-C6867FC05F8E}"/>
          </ac:spMkLst>
        </pc:spChg>
        <pc:spChg chg="del">
          <ac:chgData name="Matheus" userId="f45743b54f16a22e" providerId="LiveId" clId="{91580DB3-8896-4CAA-B16C-4796A155A28C}" dt="2018-12-08T13:55:19.662" v="178" actId="478"/>
          <ac:spMkLst>
            <pc:docMk/>
            <pc:sldMk cId="319417207" sldId="291"/>
            <ac:spMk id="8" creationId="{6D0E466A-FB62-4567-A880-2057EBE01180}"/>
          </ac:spMkLst>
        </pc:spChg>
        <pc:picChg chg="del">
          <ac:chgData name="Matheus" userId="f45743b54f16a22e" providerId="LiveId" clId="{91580DB3-8896-4CAA-B16C-4796A155A28C}" dt="2018-12-08T13:55:13.608" v="176" actId="478"/>
          <ac:picMkLst>
            <pc:docMk/>
            <pc:sldMk cId="319417207" sldId="291"/>
            <ac:picMk id="4" creationId="{7A4B1394-3A6D-491C-A703-D9AD62AE3669}"/>
          </ac:picMkLst>
        </pc:picChg>
        <pc:picChg chg="add mod">
          <ac:chgData name="Matheus" userId="f45743b54f16a22e" providerId="LiveId" clId="{91580DB3-8896-4CAA-B16C-4796A155A28C}" dt="2018-12-08T17:30:34.894" v="786" actId="14826"/>
          <ac:picMkLst>
            <pc:docMk/>
            <pc:sldMk cId="319417207" sldId="291"/>
            <ac:picMk id="6" creationId="{C31E25EE-71B9-451C-B621-62E97003227C}"/>
          </ac:picMkLst>
        </pc:picChg>
        <pc:picChg chg="add del mod">
          <ac:chgData name="Matheus" userId="f45743b54f16a22e" providerId="LiveId" clId="{91580DB3-8896-4CAA-B16C-4796A155A28C}" dt="2018-12-08T17:38:45.557" v="813" actId="478"/>
          <ac:picMkLst>
            <pc:docMk/>
            <pc:sldMk cId="319417207" sldId="291"/>
            <ac:picMk id="14" creationId="{8B9BE6CF-8EF6-4E29-AC2D-5D53619F71B3}"/>
          </ac:picMkLst>
        </pc:picChg>
        <pc:picChg chg="add mod">
          <ac:chgData name="Matheus" userId="f45743b54f16a22e" providerId="LiveId" clId="{91580DB3-8896-4CAA-B16C-4796A155A28C}" dt="2018-12-08T17:39:01.045" v="815" actId="1076"/>
          <ac:picMkLst>
            <pc:docMk/>
            <pc:sldMk cId="319417207" sldId="291"/>
            <ac:picMk id="15" creationId="{816C16FC-6549-4EF9-BA52-056F529BBB66}"/>
          </ac:picMkLst>
        </pc:picChg>
        <pc:cxnChg chg="add del mod">
          <ac:chgData name="Matheus" userId="f45743b54f16a22e" providerId="LiveId" clId="{91580DB3-8896-4CAA-B16C-4796A155A28C}" dt="2018-12-08T13:55:56.087" v="186" actId="478"/>
          <ac:cxnSpMkLst>
            <pc:docMk/>
            <pc:sldMk cId="319417207" sldId="291"/>
            <ac:cxnSpMk id="10" creationId="{77CA7598-E60F-4F1D-8C4F-3621D823707B}"/>
          </ac:cxnSpMkLst>
        </pc:cxnChg>
        <pc:cxnChg chg="del mod">
          <ac:chgData name="Matheus" userId="f45743b54f16a22e" providerId="LiveId" clId="{91580DB3-8896-4CAA-B16C-4796A155A28C}" dt="2018-12-08T13:55:15.619" v="177" actId="478"/>
          <ac:cxnSpMkLst>
            <pc:docMk/>
            <pc:sldMk cId="319417207" sldId="291"/>
            <ac:cxnSpMk id="11" creationId="{EACDEDD9-33AD-4E4A-B7A6-5AE6D7CB8A5C}"/>
          </ac:cxnSpMkLst>
        </pc:cxnChg>
        <pc:cxnChg chg="add mod">
          <ac:chgData name="Matheus" userId="f45743b54f16a22e" providerId="LiveId" clId="{91580DB3-8896-4CAA-B16C-4796A155A28C}" dt="2018-12-08T13:56:01.327" v="188" actId="208"/>
          <ac:cxnSpMkLst>
            <pc:docMk/>
            <pc:sldMk cId="319417207" sldId="291"/>
            <ac:cxnSpMk id="13" creationId="{F2590011-BA93-493F-A598-B744E1978F19}"/>
          </ac:cxnSpMkLst>
        </pc:cxnChg>
      </pc:sldChg>
      <pc:sldChg chg="addSp delSp modSp add delAnim">
        <pc:chgData name="Matheus" userId="f45743b54f16a22e" providerId="LiveId" clId="{91580DB3-8896-4CAA-B16C-4796A155A28C}" dt="2018-12-08T18:31:54.065" v="879" actId="6549"/>
        <pc:sldMkLst>
          <pc:docMk/>
          <pc:sldMk cId="793720259" sldId="292"/>
        </pc:sldMkLst>
        <pc:spChg chg="add del mod">
          <ac:chgData name="Matheus" userId="f45743b54f16a22e" providerId="LiveId" clId="{91580DB3-8896-4CAA-B16C-4796A155A28C}" dt="2018-12-08T13:59:29.712" v="233"/>
          <ac:spMkLst>
            <pc:docMk/>
            <pc:sldMk cId="793720259" sldId="292"/>
            <ac:spMk id="3" creationId="{20A5C715-CCD8-4966-891E-F55B92D75C30}"/>
          </ac:spMkLst>
        </pc:spChg>
        <pc:spChg chg="add del mod">
          <ac:chgData name="Matheus" userId="f45743b54f16a22e" providerId="LiveId" clId="{91580DB3-8896-4CAA-B16C-4796A155A28C}" dt="2018-12-08T13:59:27.062" v="231" actId="767"/>
          <ac:spMkLst>
            <pc:docMk/>
            <pc:sldMk cId="793720259" sldId="292"/>
            <ac:spMk id="4" creationId="{9A6D6A49-4829-45B7-9852-BF2FE22E25F7}"/>
          </ac:spMkLst>
        </pc:spChg>
        <pc:spChg chg="del">
          <ac:chgData name="Matheus" userId="f45743b54f16a22e" providerId="LiveId" clId="{91580DB3-8896-4CAA-B16C-4796A155A28C}" dt="2018-12-08T13:58:28.239" v="226" actId="478"/>
          <ac:spMkLst>
            <pc:docMk/>
            <pc:sldMk cId="793720259" sldId="292"/>
            <ac:spMk id="7" creationId="{803382D2-69D7-489E-B4B9-C6867FC05F8E}"/>
          </ac:spMkLst>
        </pc:spChg>
        <pc:spChg chg="add mod">
          <ac:chgData name="Matheus" userId="f45743b54f16a22e" providerId="LiveId" clId="{91580DB3-8896-4CAA-B16C-4796A155A28C}" dt="2018-12-08T18:31:54.065" v="879" actId="6549"/>
          <ac:spMkLst>
            <pc:docMk/>
            <pc:sldMk cId="793720259" sldId="292"/>
            <ac:spMk id="8" creationId="{6FDD2263-35BF-4BC6-83FB-F92CC93FF1E2}"/>
          </ac:spMkLst>
        </pc:spChg>
        <pc:picChg chg="mod">
          <ac:chgData name="Matheus" userId="f45743b54f16a22e" providerId="LiveId" clId="{91580DB3-8896-4CAA-B16C-4796A155A28C}" dt="2018-12-08T17:35:14.388" v="792" actId="14826"/>
          <ac:picMkLst>
            <pc:docMk/>
            <pc:sldMk cId="793720259" sldId="292"/>
            <ac:picMk id="5" creationId="{8FDB68CE-9C43-4ABB-8037-2D0798D70896}"/>
          </ac:picMkLst>
        </pc:picChg>
        <pc:picChg chg="del">
          <ac:chgData name="Matheus" userId="f45743b54f16a22e" providerId="LiveId" clId="{91580DB3-8896-4CAA-B16C-4796A155A28C}" dt="2018-12-08T13:58:22.468" v="223" actId="478"/>
          <ac:picMkLst>
            <pc:docMk/>
            <pc:sldMk cId="793720259" sldId="292"/>
            <ac:picMk id="6" creationId="{C31E25EE-71B9-451C-B621-62E97003227C}"/>
          </ac:picMkLst>
        </pc:picChg>
        <pc:picChg chg="del">
          <ac:chgData name="Matheus" userId="f45743b54f16a22e" providerId="LiveId" clId="{91580DB3-8896-4CAA-B16C-4796A155A28C}" dt="2018-12-08T13:58:26.446" v="225" actId="478"/>
          <ac:picMkLst>
            <pc:docMk/>
            <pc:sldMk cId="793720259" sldId="292"/>
            <ac:picMk id="14" creationId="{8B9BE6CF-8EF6-4E29-AC2D-5D53619F71B3}"/>
          </ac:picMkLst>
        </pc:picChg>
        <pc:cxnChg chg="del mod">
          <ac:chgData name="Matheus" userId="f45743b54f16a22e" providerId="LiveId" clId="{91580DB3-8896-4CAA-B16C-4796A155A28C}" dt="2018-12-08T13:58:23.348" v="224" actId="478"/>
          <ac:cxnSpMkLst>
            <pc:docMk/>
            <pc:sldMk cId="793720259" sldId="292"/>
            <ac:cxnSpMk id="13" creationId="{F2590011-BA93-493F-A598-B744E1978F19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4a>
</file>

<file path=ppt/media/media3.mp3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E5485-558F-45AD-8EA6-38A6685B3A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E9CC94-700F-4509-9989-1A948E8263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3EF719-C0A7-47D2-B719-DAEB8F002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5528B-A72F-4390-947E-3FC2C002C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635A2-C85A-42A5-96C2-8C10535F9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5507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F30BA-4C61-4CA3-B7EE-850C8964C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1E2C0B-D523-4735-8225-DD63718540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581D5-84B9-4112-9995-B1EF350E6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19E51A-B66A-45D7-B38A-AED9D21A2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8B5F9-C73A-4119-BE87-9928D3009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1434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ED8C62-CDE4-479F-891B-928712BF90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ABDC39-96FA-42A2-B87E-59694317C6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5D5BCB-41A0-4B61-858A-643A05078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C0463-E612-4EC3-ACB6-D75C84577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00B7D-C7E5-478A-86F3-CF679B3E2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7507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4CDEA-A2CC-40DF-AC7E-03CD1ADB3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17A0A-8007-4D1A-B788-F5606E306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1976D3-E3B3-484C-A61C-47192EDBE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96617-905E-4DF4-9170-CC089210B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288EBB-255E-4927-B3DC-A0AD05BA4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9274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D0B94-755B-4EAA-9326-315BB35FD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D9F50E-3C4B-4660-87ED-D8D7690E9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D140FC-754C-4A85-81FE-81CF44BDB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1B0D36-8129-4BC2-BEFE-DC160C780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984286-EC0F-45F0-84F2-6D5EF01A2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5992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71210-4F13-4D34-90D1-8C158A0F1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422E4-9C47-48DB-9A0D-A341542945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7ADD75-CDDA-479D-BFE9-E5B8DA4A70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0BE20F-7F3D-467E-B8E4-ACB3586FD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CF4109-CADF-4105-85E2-F8374556C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ABB202-5BA5-438B-96D1-9518D032D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6898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025DD-B888-4E36-AE4D-911D88447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A64655-ABAC-4A00-B431-37B75A4812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018E08-1BBF-4B5F-8BE4-001ADCB88A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710462-82A2-48B7-BDEC-5DBC1F102A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E58682-F68C-400C-8EC7-0AFDDA392C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C8107B-57A1-4E8C-AF57-892B68C50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233EDE-73E9-4C3C-A377-E3274F85E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70F0B4-0644-4E55-853A-D54A27A24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1059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FFCEF-83CE-4057-B67B-429724737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9EF784-4C48-4919-8302-1D7A4148D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FE270-14D1-4005-B4EE-EA646B534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E9AF3B-AB22-4D7B-AF46-9B076528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2611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2567A4-9D8F-4AE7-86EF-07716F19B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DED253-B3E9-4E86-9C56-C1277A6C4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D66E81-FF31-4E1F-B3A4-C9BE635B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404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7544F-728B-4F2B-B52C-8A5E92334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D865E-A65B-47A7-B070-1E215A5A5F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7166A-E370-4596-95DA-0DD3CC4979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25C5F4-C4BE-4BA2-88EC-D4F3F40D5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DC4000-DC0E-4FAC-880C-146A6217C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5BFA9C-A903-47C5-9B64-63496A237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4716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CDA2D-36BB-44CB-A118-D30681983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323883-7A62-4BCA-B908-5E41C3398B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250508-6268-4886-9351-EF03152740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CC80B2-D5E9-449D-AA01-190A3BDFA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FE8E56-942B-49A0-92CA-1E2E1240E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3E3000-DD3A-4C16-8E86-992E3470C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9808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AA261C-9B4A-47D0-BF30-2B9B0C8ED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5C2FCE-F94B-406C-9171-6224B27554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10D12-6250-4813-A3E2-FE91DC96A0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99A63E-0836-4E38-8DF9-1A202A150DCE}" type="datetimeFigureOut">
              <a:rPr lang="pt-BR" smtClean="0"/>
              <a:t>08/12/2018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8DE23B-DBB2-417A-A401-4D1ADA7ED8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84F518-E2CE-44C5-9DAF-6A0789B8C3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33F70-A333-41B1-8E76-D17BBB5544D4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0611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6.png"/><Relationship Id="rId5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3.mp3"/><Relationship Id="rId7" Type="http://schemas.openxmlformats.org/officeDocument/2006/relationships/image" Target="../media/image3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mp3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4.m4a"/><Relationship Id="rId7" Type="http://schemas.openxmlformats.org/officeDocument/2006/relationships/image" Target="../media/image12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4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FUI ECHO - Screen Graphics   Fantasy User Interface">
            <a:hlinkClick r:id="" action="ppaction://media"/>
            <a:extLst>
              <a:ext uri="{FF2B5EF4-FFF2-40B4-BE49-F238E27FC236}">
                <a16:creationId xmlns:a16="http://schemas.microsoft.com/office/drawing/2014/main" id="{210015EA-31FB-4162-BBE1-7A77F3CD128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857" end="21885.031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2667"/>
            <a:ext cx="1219200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0A9D4AC-10F8-4F36-9C4D-08EFCA245EEE}"/>
              </a:ext>
            </a:extLst>
          </p:cNvPr>
          <p:cNvSpPr/>
          <p:nvPr/>
        </p:nvSpPr>
        <p:spPr>
          <a:xfrm>
            <a:off x="1382485" y="2730138"/>
            <a:ext cx="9427029" cy="1002406"/>
          </a:xfrm>
          <a:prstGeom prst="rect">
            <a:avLst/>
          </a:prstGeom>
          <a:solidFill>
            <a:schemeClr val="bg1">
              <a:lumMod val="95000"/>
              <a:alpha val="24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77614A-3466-4789-BC50-6654213854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3600" dirty="0">
                <a:ln w="0"/>
                <a:solidFill>
                  <a:schemeClr val="bg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  <a:reflection blurRad="6350" stA="60000" endA="900" endPos="60000" dist="29997" dir="5400000" sy="-100000" algn="bl" rotWithShape="0"/>
                </a:effectLst>
                <a:latin typeface="Gungsuh" panose="02030600000101010101" pitchFamily="18" charset="-127"/>
                <a:ea typeface="Gungsuh" panose="02030600000101010101" pitchFamily="18" charset="-127"/>
              </a:rPr>
              <a:t>Processamento Digital de Sinais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6C6C6E-C48F-4092-AB63-233DCD81B9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735636"/>
            <a:ext cx="9144000" cy="1028991"/>
          </a:xfrm>
          <a:solidFill>
            <a:schemeClr val="bg1">
              <a:lumMod val="75000"/>
              <a:alpha val="9000"/>
            </a:schemeClr>
          </a:solidFill>
        </p:spPr>
        <p:txBody>
          <a:bodyPr/>
          <a:lstStyle/>
          <a:p>
            <a:r>
              <a:rPr lang="pt-BR" dirty="0">
                <a:solidFill>
                  <a:schemeClr val="bg1">
                    <a:lumMod val="50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Matheus Cândido</a:t>
            </a:r>
            <a:r>
              <a:rPr lang="pt-BR" baseline="30000" dirty="0">
                <a:solidFill>
                  <a:schemeClr val="bg1">
                    <a:lumMod val="50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1</a:t>
            </a:r>
            <a:r>
              <a:rPr lang="pt-BR" dirty="0">
                <a:solidFill>
                  <a:schemeClr val="bg1">
                    <a:lumMod val="50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, Gustavo Duarte</a:t>
            </a:r>
            <a:r>
              <a:rPr lang="pt-BR" baseline="30000" dirty="0">
                <a:solidFill>
                  <a:schemeClr val="bg1">
                    <a:lumMod val="50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2</a:t>
            </a:r>
          </a:p>
          <a:p>
            <a:r>
              <a:rPr lang="pt-BR" dirty="0">
                <a:solidFill>
                  <a:schemeClr val="bg1">
                    <a:lumMod val="50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1,2 – INSTITUTO FEDERAL DE MATO GROSSO</a:t>
            </a:r>
          </a:p>
          <a:p>
            <a:endParaRPr lang="pt-BR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7CC23F1-DA5F-4458-8B9E-1F15D4668FEA}"/>
              </a:ext>
            </a:extLst>
          </p:cNvPr>
          <p:cNvCxnSpPr/>
          <p:nvPr/>
        </p:nvCxnSpPr>
        <p:spPr>
          <a:xfrm>
            <a:off x="1382486" y="2730138"/>
            <a:ext cx="9427029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B5062A8-654F-4DA0-BCE5-958078C4B1B1}"/>
              </a:ext>
            </a:extLst>
          </p:cNvPr>
          <p:cNvCxnSpPr/>
          <p:nvPr/>
        </p:nvCxnSpPr>
        <p:spPr>
          <a:xfrm>
            <a:off x="1382486" y="3732543"/>
            <a:ext cx="9427029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5552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2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0000">
                <p:cTn id="16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35177B-7F86-4F4C-A7AF-C7673FE86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125" y="843427"/>
            <a:ext cx="4257675" cy="58769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3F3FBD-DD8F-46AB-9A2D-4A5A18C5C25D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5714999" cy="4802187"/>
          </a:xfrm>
          <a:prstGeom prst="rect">
            <a:avLst/>
          </a:prstGeom>
          <a:ln>
            <a:solidFill>
              <a:srgbClr val="0000CC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r>
              <a:rPr lang="pt-BR" sz="2400" dirty="0">
                <a:latin typeface="Gungsuh" panose="02030600000101010101" pitchFamily="18" charset="-127"/>
                <a:ea typeface="Gungsuh" panose="02030600000101010101" pitchFamily="18" charset="-127"/>
              </a:rPr>
              <a:t>Comentários: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Gungsuh" panose="02030600000101010101" pitchFamily="18" charset="-127"/>
                <a:ea typeface="Gungsuh" panose="02030600000101010101" pitchFamily="18" charset="-127"/>
              </a:rPr>
              <a:t>Criptografia mais elaborada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Gungsuh" panose="02030600000101010101" pitchFamily="18" charset="-127"/>
                <a:ea typeface="Gungsuh" panose="02030600000101010101" pitchFamily="18" charset="-127"/>
              </a:rPr>
              <a:t>Inserir mais sinais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Gungsuh" panose="02030600000101010101" pitchFamily="18" charset="-127"/>
                <a:ea typeface="Gungsuh" panose="02030600000101010101" pitchFamily="18" charset="-127"/>
              </a:rPr>
              <a:t>Paralelismo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Gungsuh" panose="02030600000101010101" pitchFamily="18" charset="-127"/>
                <a:ea typeface="Gungsuh" panose="02030600000101010101" pitchFamily="18" charset="-127"/>
              </a:rPr>
              <a:t>FHSS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Gungsuh" panose="02030600000101010101" pitchFamily="18" charset="-127"/>
                <a:ea typeface="Gungsuh" panose="02030600000101010101" pitchFamily="18" charset="-127"/>
              </a:rPr>
              <a:t>DSSS</a:t>
            </a:r>
          </a:p>
          <a:p>
            <a:endParaRPr lang="pt-BR" sz="24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8661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(Descriptografia)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57A90-E71D-49ED-9CA2-42FAF0D4B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pt-BR" sz="20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DB68CE-9C43-4ABB-8037-2D0798D70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1" y="1019597"/>
            <a:ext cx="2703508" cy="4818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01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(Descriptografia)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19C677D-BAE6-4425-BDCC-E5676A26E1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67" y="1428999"/>
            <a:ext cx="5333333" cy="3999999"/>
          </a:xfrm>
          <a:ln>
            <a:solidFill>
              <a:srgbClr val="FF0000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DB68CE-9C43-4ABB-8037-2D0798D708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1" y="1019597"/>
            <a:ext cx="2703508" cy="481880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5C3FE51-7981-41D9-88EF-D5AC2513D509}"/>
              </a:ext>
            </a:extLst>
          </p:cNvPr>
          <p:cNvSpPr/>
          <p:nvPr/>
        </p:nvSpPr>
        <p:spPr>
          <a:xfrm>
            <a:off x="9158514" y="1013941"/>
            <a:ext cx="1524000" cy="5390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205DBA6-1B61-4A4F-8552-A67DA6194B7A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6096000" y="1283485"/>
            <a:ext cx="3062514" cy="214551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encrypted_signal">
            <a:hlinkClick r:id="" action="ppaction://media"/>
            <a:extLst>
              <a:ext uri="{FF2B5EF4-FFF2-40B4-BE49-F238E27FC236}">
                <a16:creationId xmlns:a16="http://schemas.microsoft.com/office/drawing/2014/main" id="{E59A85C5-035A-4158-A092-4A6D082C36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533" y="55745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569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152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2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(Descriptografia)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DB68CE-9C43-4ABB-8037-2D0798D70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1" y="1019597"/>
            <a:ext cx="2703508" cy="48188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F0936BF-C733-4F93-B6F7-70B4AB392FEE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67" y="1428999"/>
            <a:ext cx="5333333" cy="399999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B244054-A25E-4760-8A7C-8AEF10076CBA}"/>
              </a:ext>
            </a:extLst>
          </p:cNvPr>
          <p:cNvSpPr/>
          <p:nvPr/>
        </p:nvSpPr>
        <p:spPr>
          <a:xfrm>
            <a:off x="9129486" y="1872343"/>
            <a:ext cx="1669143" cy="9434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1E54FF4-88B1-417A-87D5-CD510D3230C0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6096000" y="2344057"/>
            <a:ext cx="3033486" cy="10849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8930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(Descriptografia)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DB68CE-9C43-4ABB-8037-2D0798D70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1" y="1019597"/>
            <a:ext cx="2703508" cy="481880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3D426DF-3938-4E7D-8C8C-EF5A6209D2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67" y="1428999"/>
            <a:ext cx="5333333" cy="399999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60B43CAE-27E5-48E0-A7BA-484338AF7393}"/>
              </a:ext>
            </a:extLst>
          </p:cNvPr>
          <p:cNvSpPr/>
          <p:nvPr/>
        </p:nvSpPr>
        <p:spPr>
          <a:xfrm>
            <a:off x="9899650" y="2778125"/>
            <a:ext cx="136525" cy="13652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7257317-7C89-411D-AE23-C49A2686F578}"/>
              </a:ext>
            </a:extLst>
          </p:cNvPr>
          <p:cNvCxnSpPr>
            <a:stCxn id="4" idx="3"/>
            <a:endCxn id="8" idx="2"/>
          </p:cNvCxnSpPr>
          <p:nvPr/>
        </p:nvCxnSpPr>
        <p:spPr>
          <a:xfrm flipV="1">
            <a:off x="6096000" y="2846388"/>
            <a:ext cx="3803650" cy="58261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1388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(Descriptografia)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DB68CE-9C43-4ABB-8037-2D0798D70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1" y="1019597"/>
            <a:ext cx="2703508" cy="48188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909110-AE1F-4CA3-B9D5-4FEEE1A8C0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28999"/>
            <a:ext cx="5333333" cy="399999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F60BCE6-6C08-4D4F-BEF9-B4BFFDB3B642}"/>
              </a:ext>
            </a:extLst>
          </p:cNvPr>
          <p:cNvSpPr/>
          <p:nvPr/>
        </p:nvSpPr>
        <p:spPr>
          <a:xfrm>
            <a:off x="9194799" y="2984500"/>
            <a:ext cx="1536701" cy="838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71CEBC6-E0BF-486F-92F1-1CB38B02C621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6171533" y="3403600"/>
            <a:ext cx="3023266" cy="2539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7205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(Descriptografia)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DB68CE-9C43-4ABB-8037-2D0798D70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1" y="1013941"/>
            <a:ext cx="2703508" cy="48301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A4B1394-3A6D-491C-A703-D9AD62AE36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67" y="1428999"/>
            <a:ext cx="5333333" cy="3999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D0E466A-FB62-4567-A880-2057EBE01180}"/>
              </a:ext>
            </a:extLst>
          </p:cNvPr>
          <p:cNvSpPr/>
          <p:nvPr/>
        </p:nvSpPr>
        <p:spPr>
          <a:xfrm>
            <a:off x="9182100" y="4076700"/>
            <a:ext cx="1562100" cy="8509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ACDEDD9-33AD-4E4A-B7A6-5AE6D7CB8A5C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>
            <a:off x="6096000" y="3428999"/>
            <a:ext cx="3086100" cy="107315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4215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(Descriptografia)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DB68CE-9C43-4ABB-8037-2D0798D708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1" y="1013941"/>
            <a:ext cx="2703508" cy="48301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31E25EE-71B9-451C-B621-62E9700322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67" y="1428999"/>
            <a:ext cx="5333333" cy="399999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03382D2-69D7-489E-B4B9-C6867FC05F8E}"/>
              </a:ext>
            </a:extLst>
          </p:cNvPr>
          <p:cNvSpPr/>
          <p:nvPr/>
        </p:nvSpPr>
        <p:spPr>
          <a:xfrm>
            <a:off x="9296400" y="5428999"/>
            <a:ext cx="1320800" cy="2860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590011-BA93-493F-A598-B744E1978F19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6096000" y="3428999"/>
            <a:ext cx="3200400" cy="21430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decrypted_signal">
            <a:hlinkClick r:id="" action="ppaction://media"/>
            <a:extLst>
              <a:ext uri="{FF2B5EF4-FFF2-40B4-BE49-F238E27FC236}">
                <a16:creationId xmlns:a16="http://schemas.microsoft.com/office/drawing/2014/main" id="{816C16FC-6549-4EF9-BA52-056F529BBB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24533" y="56833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17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2152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audio>
              <p:cMediaNode vol="2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(Descriptografia)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DB68CE-9C43-4ABB-8037-2D0798D70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1" y="1019597"/>
            <a:ext cx="2703508" cy="48188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FDD2263-35BF-4BC6-83FB-F92CC93FF1E2}"/>
              </a:ext>
            </a:extLst>
          </p:cNvPr>
          <p:cNvSpPr txBox="1"/>
          <p:nvPr/>
        </p:nvSpPr>
        <p:spPr>
          <a:xfrm>
            <a:off x="838200" y="1854199"/>
            <a:ext cx="6527800" cy="4638675"/>
          </a:xfrm>
          <a:prstGeom prst="rect">
            <a:avLst/>
          </a:prstGeom>
          <a:noFill/>
          <a:ln>
            <a:solidFill>
              <a:srgbClr val="0000CC"/>
            </a:solidFill>
          </a:ln>
        </p:spPr>
        <p:txBody>
          <a:bodyPr wrap="square" rtlCol="0">
            <a:noAutofit/>
          </a:bodyPr>
          <a:lstStyle/>
          <a:p>
            <a:r>
              <a:rPr lang="pt-BR" sz="2400" dirty="0">
                <a:latin typeface="Gungsuh" panose="02030600000101010101" pitchFamily="18" charset="-127"/>
                <a:ea typeface="Gungsuh" panose="02030600000101010101" pitchFamily="18" charset="-127"/>
              </a:rPr>
              <a:t>Comentários: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37202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02A58A-5D2F-4EBC-A32F-BDA67A3F36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solidFill>
                  <a:schemeClr val="bg1">
                    <a:lumMod val="95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Conclusão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57A90-E71D-49ED-9CA2-42FAF0D4B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O sistema é estável</a:t>
            </a:r>
          </a:p>
          <a:p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Não apresenta ruídos</a:t>
            </a:r>
          </a:p>
          <a:p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Simples</a:t>
            </a:r>
          </a:p>
          <a:p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Genérico</a:t>
            </a:r>
          </a:p>
        </p:txBody>
      </p:sp>
    </p:spTree>
    <p:extLst>
      <p:ext uri="{BB962C8B-B14F-4D97-AF65-F5344CB8AC3E}">
        <p14:creationId xmlns:p14="http://schemas.microsoft.com/office/powerpoint/2010/main" val="1142228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B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3E6CA911-7C27-489E-AD1A-22E317CC2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24200"/>
            <a:ext cx="5664200" cy="42481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Criptografia de Sinais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57A90-E71D-49ED-9CA2-42FAF0D4B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Criptografia ou criptologia é a prática e o estudo das técnicas para comunicação segura na presença de outros chamados adversários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4CC3CE9-42B2-4BD8-898D-3DEE8FAE30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4200" y="3124200"/>
            <a:ext cx="5664200" cy="424815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0715C39-5103-401F-B7A3-163FFB936F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400" y="3124200"/>
            <a:ext cx="5664200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440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(Criptografia)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57A90-E71D-49ED-9CA2-42FAF0D4B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pt-BR" sz="20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35177B-7F86-4F4C-A7AF-C7673FE86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125" y="843427"/>
            <a:ext cx="4257675" cy="587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798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(Criptografia)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6547E48-0117-42AE-9653-6661CB0A06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822" y="4040322"/>
            <a:ext cx="3251314" cy="2438485"/>
          </a:xfrm>
          <a:ln>
            <a:solidFill>
              <a:srgbClr val="FF0000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335177B-7F86-4F4C-A7AF-C7673FE86E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125" y="843427"/>
            <a:ext cx="4257675" cy="58769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6E2A160-B05E-4E80-A703-B37022F729E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182" y="1437235"/>
            <a:ext cx="3242594" cy="2431945"/>
          </a:xfrm>
          <a:prstGeom prst="rect">
            <a:avLst/>
          </a:prstGeom>
          <a:ln>
            <a:solidFill>
              <a:srgbClr val="FF0000"/>
            </a:solidFill>
          </a:ln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F990FED-7F7F-456C-9708-04ABFE9EFCDD}"/>
              </a:ext>
            </a:extLst>
          </p:cNvPr>
          <p:cNvCxnSpPr>
            <a:cxnSpLocks/>
            <a:stCxn id="12" idx="3"/>
            <a:endCxn id="19" idx="1"/>
          </p:cNvCxnSpPr>
          <p:nvPr/>
        </p:nvCxnSpPr>
        <p:spPr>
          <a:xfrm flipV="1">
            <a:off x="4075776" y="1035141"/>
            <a:ext cx="3879503" cy="16180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9496543-03FA-4DA8-A16D-4689CBF065A2}"/>
              </a:ext>
            </a:extLst>
          </p:cNvPr>
          <p:cNvCxnSpPr>
            <a:cxnSpLocks/>
            <a:stCxn id="6" idx="3"/>
            <a:endCxn id="21" idx="1"/>
          </p:cNvCxnSpPr>
          <p:nvPr/>
        </p:nvCxnSpPr>
        <p:spPr>
          <a:xfrm flipV="1">
            <a:off x="4080136" y="1054761"/>
            <a:ext cx="5483987" cy="420480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D1CE1732-D58C-4234-8742-4D81B8A1C109}"/>
              </a:ext>
            </a:extLst>
          </p:cNvPr>
          <p:cNvSpPr/>
          <p:nvPr/>
        </p:nvSpPr>
        <p:spPr>
          <a:xfrm>
            <a:off x="7955279" y="633046"/>
            <a:ext cx="979753" cy="8041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1C2DA2-FB25-44DC-8A51-8C518B9E7DFD}"/>
              </a:ext>
            </a:extLst>
          </p:cNvPr>
          <p:cNvSpPr/>
          <p:nvPr/>
        </p:nvSpPr>
        <p:spPr>
          <a:xfrm>
            <a:off x="9564123" y="652666"/>
            <a:ext cx="1160586" cy="8041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7" name="message">
            <a:hlinkClick r:id="" action="ppaction://media"/>
            <a:extLst>
              <a:ext uri="{FF2B5EF4-FFF2-40B4-BE49-F238E27FC236}">
                <a16:creationId xmlns:a16="http://schemas.microsoft.com/office/drawing/2014/main" id="{2E246708-7EEC-48C6-A8EE-6C46D735E5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740842" y="2469201"/>
            <a:ext cx="609600" cy="609600"/>
          </a:xfrm>
          <a:prstGeom prst="rect">
            <a:avLst/>
          </a:prstGeom>
        </p:spPr>
      </p:pic>
      <p:pic>
        <p:nvPicPr>
          <p:cNvPr id="28" name="carrier">
            <a:hlinkClick r:id="" action="ppaction://media"/>
            <a:extLst>
              <a:ext uri="{FF2B5EF4-FFF2-40B4-BE49-F238E27FC236}">
                <a16:creationId xmlns:a16="http://schemas.microsoft.com/office/drawing/2014/main" id="{BB6A5980-4F8F-4C7E-A848-561E194871C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740842" y="497438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178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12272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audio>
              <p:cMediaNode vol="2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21524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audio>
              <p:cMediaNode vol="2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  <p:bldLst>
      <p:bldP spid="19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35177B-7F86-4F4C-A7AF-C7673FE86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125" y="843427"/>
            <a:ext cx="4257675" cy="587692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1CE1732-D58C-4234-8742-4D81B8A1C109}"/>
              </a:ext>
            </a:extLst>
          </p:cNvPr>
          <p:cNvSpPr/>
          <p:nvPr/>
        </p:nvSpPr>
        <p:spPr>
          <a:xfrm>
            <a:off x="7766593" y="1766895"/>
            <a:ext cx="3075578" cy="8311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B3F762F-1159-45CE-93C8-4B730A83AD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67" y="1781889"/>
            <a:ext cx="5333333" cy="3999999"/>
          </a:xfrm>
          <a:ln>
            <a:solidFill>
              <a:srgbClr val="FF0000"/>
            </a:solidFill>
          </a:ln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E2BE65C-526D-4D72-A86C-878156ED1589}"/>
              </a:ext>
            </a:extLst>
          </p:cNvPr>
          <p:cNvCxnSpPr>
            <a:stCxn id="8" idx="3"/>
            <a:endCxn id="19" idx="1"/>
          </p:cNvCxnSpPr>
          <p:nvPr/>
        </p:nvCxnSpPr>
        <p:spPr>
          <a:xfrm flipV="1">
            <a:off x="6096000" y="2182476"/>
            <a:ext cx="1670593" cy="159941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81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35177B-7F86-4F4C-A7AF-C7673FE86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125" y="843427"/>
            <a:ext cx="4257675" cy="58769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EA3611-C912-434A-9063-1B3150E85074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493" y="1519210"/>
            <a:ext cx="3243071" cy="2432304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065A8FA-0A61-4B82-A1EA-F37567A3C190}"/>
              </a:ext>
            </a:extLst>
          </p:cNvPr>
          <p:cNvSpPr/>
          <p:nvPr/>
        </p:nvSpPr>
        <p:spPr>
          <a:xfrm>
            <a:off x="7662182" y="3062514"/>
            <a:ext cx="1539875" cy="889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2297311-4CA3-43E0-B572-C9C17961F5D4}"/>
              </a:ext>
            </a:extLst>
          </p:cNvPr>
          <p:cNvCxnSpPr>
            <a:stCxn id="7" idx="3"/>
            <a:endCxn id="9" idx="1"/>
          </p:cNvCxnSpPr>
          <p:nvPr/>
        </p:nvCxnSpPr>
        <p:spPr>
          <a:xfrm>
            <a:off x="4487089" y="2735362"/>
            <a:ext cx="3175093" cy="7716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CAE56990-496F-4424-83EE-BBE1AB2BBAD0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493" y="4060571"/>
            <a:ext cx="3243071" cy="2432304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DACF3B8-2CFD-4F96-B1E1-ED00AFEFE7C6}"/>
              </a:ext>
            </a:extLst>
          </p:cNvPr>
          <p:cNvSpPr/>
          <p:nvPr/>
        </p:nvSpPr>
        <p:spPr>
          <a:xfrm>
            <a:off x="9501280" y="3062514"/>
            <a:ext cx="1539875" cy="889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3076C0A-1C03-45E2-BF21-90955F295F63}"/>
              </a:ext>
            </a:extLst>
          </p:cNvPr>
          <p:cNvCxnSpPr>
            <a:cxnSpLocks/>
            <a:stCxn id="16" idx="3"/>
            <a:endCxn id="17" idx="1"/>
          </p:cNvCxnSpPr>
          <p:nvPr/>
        </p:nvCxnSpPr>
        <p:spPr>
          <a:xfrm flipV="1">
            <a:off x="4487089" y="3507014"/>
            <a:ext cx="5014191" cy="176970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5702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5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1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35177B-7F86-4F4C-A7AF-C7673FE86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125" y="843427"/>
            <a:ext cx="4257675" cy="58769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7ADABB6-F956-4CB8-A517-C28310766B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67" y="1429000"/>
            <a:ext cx="5333333" cy="399999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7A3937A-C229-4832-88FE-57D6CE583E88}"/>
              </a:ext>
            </a:extLst>
          </p:cNvPr>
          <p:cNvSpPr/>
          <p:nvPr/>
        </p:nvSpPr>
        <p:spPr>
          <a:xfrm>
            <a:off x="7678057" y="4223657"/>
            <a:ext cx="1524000" cy="914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2691394-28AD-4D9E-A574-F838A61EEA80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6096000" y="3429000"/>
            <a:ext cx="1582057" cy="125185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5158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35177B-7F86-4F4C-A7AF-C7673FE86E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125" y="843427"/>
            <a:ext cx="4257675" cy="58769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F84769C-23F8-4B41-8F20-B4DD98AB08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67" y="1781889"/>
            <a:ext cx="5333333" cy="399999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D4340F9-F28B-45F7-A9E7-2A01493D0EF3}"/>
              </a:ext>
            </a:extLst>
          </p:cNvPr>
          <p:cNvSpPr/>
          <p:nvPr/>
        </p:nvSpPr>
        <p:spPr>
          <a:xfrm>
            <a:off x="8839200" y="5036457"/>
            <a:ext cx="928914" cy="7454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73380EF-B52F-4A07-809C-76FF0B97081D}"/>
              </a:ext>
            </a:extLst>
          </p:cNvPr>
          <p:cNvCxnSpPr>
            <a:stCxn id="9" idx="3"/>
            <a:endCxn id="11" idx="1"/>
          </p:cNvCxnSpPr>
          <p:nvPr/>
        </p:nvCxnSpPr>
        <p:spPr>
          <a:xfrm>
            <a:off x="6096000" y="3781889"/>
            <a:ext cx="2743200" cy="162728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7232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763B-9535-42DE-B25A-967CFA8AC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Gungsuh" panose="02030600000101010101" pitchFamily="18" charset="-127"/>
                <a:ea typeface="Gungsuh" panose="02030600000101010101" pitchFamily="18" charset="-127"/>
              </a:rPr>
              <a:t>Algoritmo (Criptografia)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35177B-7F86-4F4C-A7AF-C7673FE86E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125" y="843427"/>
            <a:ext cx="4257675" cy="58769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94425D1-F85A-4434-BAC8-445D7B736C6E}"/>
              </a:ext>
            </a:extLst>
          </p:cNvPr>
          <p:cNvSpPr/>
          <p:nvPr/>
        </p:nvSpPr>
        <p:spPr>
          <a:xfrm>
            <a:off x="8694058" y="6391274"/>
            <a:ext cx="1278617" cy="3290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94FE748-E7F2-4836-A73A-13A4CA6D6B30}"/>
              </a:ext>
            </a:extLst>
          </p:cNvPr>
          <p:cNvCxnSpPr>
            <a:cxnSpLocks/>
            <a:stCxn id="18" idx="3"/>
            <a:endCxn id="6" idx="1"/>
          </p:cNvCxnSpPr>
          <p:nvPr/>
        </p:nvCxnSpPr>
        <p:spPr>
          <a:xfrm>
            <a:off x="6092372" y="3429000"/>
            <a:ext cx="2601686" cy="312681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9E192C58-949D-484A-BE50-F436998893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039" y="1429000"/>
            <a:ext cx="5333333" cy="399999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1A9C8C3-9105-476C-8166-45C7AF49A473}"/>
              </a:ext>
            </a:extLst>
          </p:cNvPr>
          <p:cNvSpPr txBox="1"/>
          <p:nvPr/>
        </p:nvSpPr>
        <p:spPr>
          <a:xfrm>
            <a:off x="3791728" y="5807740"/>
            <a:ext cx="1534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Criptografado: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90536B4-8FE3-4F92-BE49-BDE2E1818F82}"/>
              </a:ext>
            </a:extLst>
          </p:cNvPr>
          <p:cNvSpPr txBox="1"/>
          <p:nvPr/>
        </p:nvSpPr>
        <p:spPr>
          <a:xfrm>
            <a:off x="669353" y="5807740"/>
            <a:ext cx="117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Portadora:</a:t>
            </a:r>
          </a:p>
        </p:txBody>
      </p:sp>
      <p:pic>
        <p:nvPicPr>
          <p:cNvPr id="25" name="carrier">
            <a:hlinkClick r:id="" action="ppaction://media"/>
            <a:extLst>
              <a:ext uri="{FF2B5EF4-FFF2-40B4-BE49-F238E27FC236}">
                <a16:creationId xmlns:a16="http://schemas.microsoft.com/office/drawing/2014/main" id="{C3E37D87-DE7C-4870-B74A-D07F5CBA1C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846919" y="5698157"/>
            <a:ext cx="609600" cy="609600"/>
          </a:xfrm>
          <a:prstGeom prst="rect">
            <a:avLst/>
          </a:prstGeom>
        </p:spPr>
      </p:pic>
      <p:pic>
        <p:nvPicPr>
          <p:cNvPr id="26" name="encrypted_signal">
            <a:hlinkClick r:id="" action="ppaction://media"/>
            <a:extLst>
              <a:ext uri="{FF2B5EF4-FFF2-40B4-BE49-F238E27FC236}">
                <a16:creationId xmlns:a16="http://schemas.microsoft.com/office/drawing/2014/main" id="{4996683B-263E-4ED1-B511-79A50CD3382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326700" y="569815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438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1525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audio>
              <p:cMediaNode vol="2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21524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audio>
              <p:cMediaNode vol="2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431</TotalTime>
  <Words>130</Words>
  <Application>Microsoft Office PowerPoint</Application>
  <PresentationFormat>Widescreen</PresentationFormat>
  <Paragraphs>35</Paragraphs>
  <Slides>19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Gungsuh</vt:lpstr>
      <vt:lpstr>Arial</vt:lpstr>
      <vt:lpstr>Calibri</vt:lpstr>
      <vt:lpstr>Calibri Light</vt:lpstr>
      <vt:lpstr>Office Theme</vt:lpstr>
      <vt:lpstr>Processamento Digital de Sinais</vt:lpstr>
      <vt:lpstr>Criptografia de Sinais</vt:lpstr>
      <vt:lpstr>Algoritmo (Criptografia)</vt:lpstr>
      <vt:lpstr>Algoritmo (Criptografia)</vt:lpstr>
      <vt:lpstr>Algoritmo (Criptografia)</vt:lpstr>
      <vt:lpstr>Algoritmo (Criptografia)</vt:lpstr>
      <vt:lpstr>Algoritmo (Criptografia)</vt:lpstr>
      <vt:lpstr>Algoritmo (Criptografia)</vt:lpstr>
      <vt:lpstr>Algoritmo (Criptografia)</vt:lpstr>
      <vt:lpstr>Algoritmo (Criptografia)</vt:lpstr>
      <vt:lpstr>Algoritmo (Descriptografia)</vt:lpstr>
      <vt:lpstr>Algoritmo (Descriptografia)</vt:lpstr>
      <vt:lpstr>Algoritmo (Descriptografia)</vt:lpstr>
      <vt:lpstr>Algoritmo (Descriptografia)</vt:lpstr>
      <vt:lpstr>Algoritmo (Descriptografia)</vt:lpstr>
      <vt:lpstr>Algoritmo (Descriptografia)</vt:lpstr>
      <vt:lpstr>Algoritmo (Descriptografia)</vt:lpstr>
      <vt:lpstr>Algoritmo (Descriptografia)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Processamento Digital de Sinais</dc:title>
  <dc:creator>Matheus</dc:creator>
  <cp:lastModifiedBy>Matheus</cp:lastModifiedBy>
  <cp:revision>21</cp:revision>
  <dcterms:created xsi:type="dcterms:W3CDTF">2018-12-08T11:26:23Z</dcterms:created>
  <dcterms:modified xsi:type="dcterms:W3CDTF">2018-12-08T18:37:39Z</dcterms:modified>
</cp:coreProperties>
</file>

<file path=docProps/thumbnail.jpeg>
</file>